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87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309" r:id="rId5"/>
    <p:sldId id="303" r:id="rId6"/>
    <p:sldId id="308" r:id="rId7"/>
    <p:sldId id="310" r:id="rId8"/>
    <p:sldId id="311" r:id="rId9"/>
    <p:sldId id="275" r:id="rId10"/>
    <p:sldId id="299" r:id="rId11"/>
    <p:sldId id="274" r:id="rId12"/>
    <p:sldId id="300" r:id="rId13"/>
    <p:sldId id="295" r:id="rId14"/>
    <p:sldId id="278" r:id="rId15"/>
    <p:sldId id="279" r:id="rId16"/>
    <p:sldId id="287" r:id="rId17"/>
    <p:sldId id="298" r:id="rId18"/>
    <p:sldId id="281" r:id="rId19"/>
    <p:sldId id="280" r:id="rId20"/>
    <p:sldId id="304" r:id="rId21"/>
    <p:sldId id="282" r:id="rId22"/>
    <p:sldId id="301" r:id="rId23"/>
    <p:sldId id="290" r:id="rId2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4E7"/>
    <a:srgbClr val="FFFFFF"/>
    <a:srgbClr val="0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4031D-2F88-4084-AE6D-B08E6EA66624}" v="67" dt="2024-06-08T20:31:44.139"/>
    <p1510:client id="{6130F67A-9BA6-49C6-920A-B1097027CE5E}" v="23" dt="2024-06-08T20:47:47.9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6" autoAdjust="0"/>
    <p:restoredTop sz="94660"/>
  </p:normalViewPr>
  <p:slideViewPr>
    <p:cSldViewPr>
      <p:cViewPr varScale="1">
        <p:scale>
          <a:sx n="68" d="100"/>
          <a:sy n="68" d="100"/>
        </p:scale>
        <p:origin x="120" y="3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8595-7EAA-4DE9-9DE8-D9F56A708B7F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0C51-3C59-43E4-B090-B6205B83AD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0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23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42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04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18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82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794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77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10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340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63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82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0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2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5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26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47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2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76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66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83FA-05AE-C883-4E5D-34D5AADC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109DF-B33B-ACD4-D305-CBE72F5C4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FC36-32B1-68B9-AA6D-1A0401130D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EE41B-8291-0BDC-36F1-4CD7815B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735627"/>
            <a:ext cx="9341485" cy="85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3371362"/>
            <a:ext cx="10008870" cy="268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6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image" Target="cid:B9F84088-5679-4B38-8054-1C560F2475A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8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2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8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74.jpeg"/><Relationship Id="rId5" Type="http://schemas.openxmlformats.org/officeDocument/2006/relationships/image" Target="../media/image3.png"/><Relationship Id="rId10" Type="http://schemas.openxmlformats.org/officeDocument/2006/relationships/image" Target="../media/image105.png"/><Relationship Id="rId4" Type="http://schemas.openxmlformats.org/officeDocument/2006/relationships/image" Target="../media/image2.png"/><Relationship Id="rId9" Type="http://schemas.openxmlformats.org/officeDocument/2006/relationships/image" Target="cid:2__=4EBB03F6DFD12D308f9e8a93df938690918c4EBB03F6DFD12D30@polsat.com.p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0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cid:B9F84088-5679-4B38-8054-1C560F2475A3" TargetMode="External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0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8.jpeg"/><Relationship Id="rId10" Type="http://schemas.openxmlformats.org/officeDocument/2006/relationships/image" Target="../media/image88.png"/><Relationship Id="rId4" Type="http://schemas.openxmlformats.org/officeDocument/2006/relationships/image" Target="../media/image107.png"/><Relationship Id="rId9" Type="http://schemas.openxmlformats.org/officeDocument/2006/relationships/image" Target="../media/image8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1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1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57.png"/><Relationship Id="rId3" Type="http://schemas.openxmlformats.org/officeDocument/2006/relationships/image" Target="../media/image38.png"/><Relationship Id="rId21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35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5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5.png"/><Relationship Id="rId19" Type="http://schemas.openxmlformats.org/officeDocument/2006/relationships/image" Target="../media/image2.png"/><Relationship Id="rId31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3.png"/><Relationship Id="rId27" Type="http://schemas.openxmlformats.org/officeDocument/2006/relationships/image" Target="../media/image58.jpeg"/><Relationship Id="rId30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7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mailto:youtube.com/@GrandePremio1" TargetMode="External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1.jpeg"/><Relationship Id="rId4" Type="http://schemas.openxmlformats.org/officeDocument/2006/relationships/image" Target="../media/image77.jpeg"/><Relationship Id="rId9" Type="http://schemas.openxmlformats.org/officeDocument/2006/relationships/image" Target="../media/image8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8050" y="255440"/>
              <a:ext cx="3713169" cy="15892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34388" y="2763878"/>
            <a:ext cx="17628262" cy="2694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TV</a:t>
            </a:r>
            <a:r>
              <a:rPr spc="10" dirty="0"/>
              <a:t> </a:t>
            </a:r>
            <a:r>
              <a:rPr spc="-10" dirty="0"/>
              <a:t>DISTRIBUTION: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it-IT" dirty="0"/>
              <a:t>24 Hours of </a:t>
            </a:r>
            <a:r>
              <a:rPr lang="it-IT" dirty="0" err="1"/>
              <a:t>LeMans</a:t>
            </a: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008988" y="7112442"/>
            <a:ext cx="2555240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it-IT" sz="5775" baseline="-18759" dirty="0">
                <a:solidFill>
                  <a:srgbClr val="FFFFFF"/>
                </a:solidFill>
                <a:latin typeface="Arial"/>
                <a:cs typeface="Arial"/>
              </a:rPr>
              <a:t>15-16</a:t>
            </a:r>
            <a:r>
              <a:rPr sz="5775" spc="-450" baseline="-187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250" spc="185" dirty="0" err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it-IT" sz="225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9250" y="7275247"/>
            <a:ext cx="39211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7300" algn="l"/>
              </a:tabLst>
            </a:pPr>
            <a:r>
              <a:rPr lang="it-IT" sz="3850" spc="-40" dirty="0">
                <a:solidFill>
                  <a:srgbClr val="FFFFFF"/>
                </a:solidFill>
                <a:latin typeface="Arial"/>
                <a:cs typeface="Arial"/>
              </a:rPr>
              <a:t>JUNE 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302" y="7861935"/>
            <a:ext cx="837184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0" algn="l"/>
                <a:tab pos="2516505" algn="l"/>
                <a:tab pos="4465955" algn="l"/>
                <a:tab pos="6845934" algn="l"/>
              </a:tabLst>
            </a:pP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850" spc="-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850" spc="-30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8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it-IT" sz="3850" spc="-30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8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L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T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8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1" name="object 11"/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69876"/>
              </p:ext>
            </p:extLst>
          </p:nvPr>
        </p:nvGraphicFramePr>
        <p:xfrm>
          <a:off x="984250" y="2378075"/>
          <a:ext cx="18066531" cy="8123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15-16/06 (English Commentary)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15-16/06 (French Commentary)</a:t>
                      </a: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674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10:45-14:15 on Fox Sports 3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11:45-13:00 on Fox Sports 3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15/06 07:00-13:30 on Fox Sports 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15/06 16:00-17:55 on Fox Sports 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3 on 15-16/06 23:00-01:00 on Fox Sports 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4 on 16/06 05:00-09:00 on Fox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75154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USA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07:15-11:15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12:45-15:15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15:45-19:15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08:45-13:15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15:45-17:15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09:00-11:00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07:15-11:15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12:45-15:15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15:45-19:15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08:45-13:15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15:45-17:15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09:00-11:00 on Max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23451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14:45-17:15 on Grande Premio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14:45-16:15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11:00-12:00 on Grande Premio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43" descr="https://pmcdeadline2.files.wordpress.com/2018/11/motortrend-e1542136057557.jpg?w=300&amp;h=57&amp;crop=1">
            <a:extLst>
              <a:ext uri="{FF2B5EF4-FFF2-40B4-BE49-F238E27FC236}">
                <a16:creationId xmlns:a16="http://schemas.microsoft.com/office/drawing/2014/main" id="{F57E0855-0783-60F4-3FFE-7E01522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6645275"/>
            <a:ext cx="321140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F99B5CF-BA8E-61D0-4BA0-92855D89B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9542778"/>
            <a:ext cx="2397317" cy="836297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9B417BD1-D3E5-F378-525E-B03252243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450" y="8099215"/>
            <a:ext cx="2209800" cy="984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C202B-AD01-7FF5-7DD6-CC4109A87062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32450" y="4781111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28170594-4F6E-4E23-08DC-456F89D99F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8" y="3368675"/>
            <a:ext cx="957085" cy="9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95626"/>
              </p:ext>
            </p:extLst>
          </p:nvPr>
        </p:nvGraphicFramePr>
        <p:xfrm>
          <a:off x="984250" y="2378075"/>
          <a:ext cx="18059400" cy="7958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21:45-01:15 on Stan Sport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13/06 02:45-04:15 on Stan Sport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13/06 05:45-08:15 on Stan Sport</a:t>
                      </a:r>
                      <a:endParaRPr lang="en-GB" sz="1800" b="0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22:45-02:15 on Stan Sport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03:45-05:15 on Stan Sport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14/06 05:45-08:15 on Stan Sport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Warm-Up on 15/06 19:45-20:30 on Stan Sport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15-17/06 from 23:00-01:00 on Stan Sport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Reruns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0152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Partial Race on 16/06 00:00-02:00 on 9GO!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836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15-16/06 21:30-22:30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Douyin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Porsche 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Full Race on 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15-16/06 21:30-22:30 on </a:t>
                      </a:r>
                      <a:r>
                        <a:rPr lang="en-GB" sz="1800" b="1" spc="4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Douyin</a:t>
                      </a:r>
                      <a:r>
                        <a:rPr lang="en-GB" sz="1800" b="1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, Weibo and </a:t>
                      </a:r>
                      <a:r>
                        <a:rPr lang="en-GB" sz="1800" b="1" spc="4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Wechat</a:t>
                      </a:r>
                      <a:endParaRPr lang="en-GB" sz="1800" b="1" spc="4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pc="45" dirty="0">
                        <a:solidFill>
                          <a:srgbClr val="42B4E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052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 descr="DOUYIN: The new Chinese propaganda machine – Mass Media and Culture">
            <a:extLst>
              <a:ext uri="{FF2B5EF4-FFF2-40B4-BE49-F238E27FC236}">
                <a16:creationId xmlns:a16="http://schemas.microsoft.com/office/drawing/2014/main" id="{468A8464-E9AC-61E1-79D2-E7CD4E453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32722" r="12581" b="32398"/>
          <a:stretch/>
        </p:blipFill>
        <p:spPr bwMode="auto">
          <a:xfrm>
            <a:off x="5022850" y="7009051"/>
            <a:ext cx="1981200" cy="9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0E6FD-6917-B08B-806C-F67AC5C65722}"/>
              </a:ext>
            </a:extLst>
          </p:cNvPr>
          <p:cNvSpPr txBox="1"/>
          <p:nvPr/>
        </p:nvSpPr>
        <p:spPr>
          <a:xfrm>
            <a:off x="7097027" y="7237651"/>
            <a:ext cx="12024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  <a:latin typeface="Arial" charset="0"/>
              </a:rPr>
              <a:t>Douyin</a:t>
            </a:r>
            <a:endParaRPr lang="en-GB" sz="3200" b="1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2890B-0FF1-46D3-B0F6-ACBE68C4A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955421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814E140B-99C2-2F9E-1087-87785D2D4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050" y="3902075"/>
            <a:ext cx="1732425" cy="974489"/>
          </a:xfrm>
          <a:prstGeom prst="rect">
            <a:avLst/>
          </a:prstGeom>
        </p:spPr>
      </p:pic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B0056D07-24E3-F756-FC0A-A6BDB708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34" y="5883275"/>
            <a:ext cx="1962150" cy="7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2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39666"/>
              </p:ext>
            </p:extLst>
          </p:nvPr>
        </p:nvGraphicFramePr>
        <p:xfrm>
          <a:off x="984250" y="2378075"/>
          <a:ext cx="18059400" cy="5929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Indonesia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80967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lnSpc>
                          <a:spcPct val="100000"/>
                        </a:lnSpc>
                      </a:pP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   </a:t>
                      </a: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22:20-24:00 on J Sports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Race Part 1 on 17/06 &amp; 01/07 13:50-21:00 on J Sports 3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Race Part 3 on 18/06 &amp; 02/07 14:30-21:30 on J Sports 3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Race Part 3 on 19/06 &amp; 03/07 14:30-20:00 on J Sports 3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Race Part 4 on 20/06 &amp; 04/07 14:30-20:30 on J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60381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20:45-22:00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13/06 01:45-04:00 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13/06 04:45-08:00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13-14/06 21:45-02:00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14/06 04:45-07:00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2511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4512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0843C-C3A4-ADB9-335D-C29622C1A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757301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EF98CB-AE0D-CAE8-CA52-1D629687BC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45" y="6060484"/>
            <a:ext cx="2278405" cy="813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D1C64-7B5E-7A64-0616-0C98BFAC28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4587875"/>
            <a:ext cx="1841012" cy="10106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484" descr="KUY Entertainment - YouTube">
            <a:extLst>
              <a:ext uri="{FF2B5EF4-FFF2-40B4-BE49-F238E27FC236}">
                <a16:creationId xmlns:a16="http://schemas.microsoft.com/office/drawing/2014/main" id="{1D370D3B-4AF4-6D79-D5F4-25A82C87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1002" r="16211" b="22551"/>
          <a:stretch>
            <a:fillRect/>
          </a:stretch>
        </p:blipFill>
        <p:spPr bwMode="auto">
          <a:xfrm>
            <a:off x="4718050" y="3516410"/>
            <a:ext cx="1066800" cy="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3989F5FA-F901-8E5A-769C-90266B2804D5}"/>
              </a:ext>
            </a:extLst>
          </p:cNvPr>
          <p:cNvSpPr txBox="1"/>
          <p:nvPr/>
        </p:nvSpPr>
        <p:spPr>
          <a:xfrm>
            <a:off x="5252010" y="3653451"/>
            <a:ext cx="33522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err="1">
                <a:solidFill>
                  <a:schemeClr val="tx2"/>
                </a:solidFill>
                <a:latin typeface="Arial" charset="0"/>
              </a:rPr>
              <a:t>Kuy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Entertainment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2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</a:t>
            </a:r>
            <a:br>
              <a:rPr lang="it-IT" spc="-10" dirty="0"/>
            </a:br>
            <a:r>
              <a:rPr lang="it-IT" spc="-10" dirty="0"/>
              <a:t>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19729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0" algn="ctr">
                        <a:lnSpc>
                          <a:spcPct val="100000"/>
                        </a:lnSpc>
                      </a:pP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15:55-16:00 </a:t>
                      </a:r>
                      <a:r>
                        <a:rPr lang="fi-FI" sz="1800" b="1" spc="45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on MSP / MSPA</a:t>
                      </a:r>
                      <a:endParaRPr lang="fi-FI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reruns on 19/06 20:00-01:00, 20/06 06:00-01:00, 14:30-15:30, 20:30-21:30 and 21/06 06:00-07:00 on </a:t>
                      </a:r>
                      <a:r>
                        <a:rPr lang="fi-FI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MSP / MSPA</a:t>
                      </a: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15-16/06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available online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1776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7F807AF2-E3ED-CFD2-23A5-3C3B00C467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EA70424E-082D-EDAA-4C2D-75183795793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0D8E7C9E-2BD7-FFE6-77B9-1F2850775DE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7CCDF3E8-6652-3EB9-0D38-0B8B618917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22A8738E-F07B-0446-C1DE-E7505045B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8" y="4545190"/>
            <a:ext cx="957085" cy="9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33626"/>
              </p:ext>
            </p:extLst>
          </p:nvPr>
        </p:nvGraphicFramePr>
        <p:xfrm>
          <a:off x="984250" y="2378075"/>
          <a:ext cx="18059400" cy="718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19/06 22:00-23:00 on ORF Sport+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Balkans (Bosnia and Herzegovina, Croatia, Kosovo, North Macedonia, Montenegro, Serbia and Slovenia)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HL on 19/06 tbc on Sporty TV, 3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19/06 20:00, 20/06 16:00, 28/06 11:20 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NovaSport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 5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19/06 23:30, 20/06 12:15, 22/06 11:15, 23/06 17:00, 24/06 10:45, 27/06 17:25 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NovaSport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 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0"/>
                        </a:spcBef>
                      </a:pP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FA55B-806B-257D-AE90-00B293239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4664075"/>
            <a:ext cx="3309010" cy="1134905"/>
          </a:xfrm>
          <a:prstGeom prst="rect">
            <a:avLst/>
          </a:prstGeom>
        </p:spPr>
      </p:pic>
      <p:pic>
        <p:nvPicPr>
          <p:cNvPr id="8" name="Picture 907" descr="ORF Sport+ | Mihsign Vision | Fandom">
            <a:extLst>
              <a:ext uri="{FF2B5EF4-FFF2-40B4-BE49-F238E27FC236}">
                <a16:creationId xmlns:a16="http://schemas.microsoft.com/office/drawing/2014/main" id="{DE0B116A-348C-5C0F-BEC9-88ACC71C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8" y="3638954"/>
            <a:ext cx="3166471" cy="4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4C952-A369-D6A0-E977-79DD52B6A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3" b="668"/>
          <a:stretch/>
        </p:blipFill>
        <p:spPr>
          <a:xfrm>
            <a:off x="4718050" y="6561241"/>
            <a:ext cx="3252407" cy="334413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94DE6DEB-BCD5-32D5-DE10-BAC247FFC9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9" name="object 10">
            <a:extLst>
              <a:ext uri="{FF2B5EF4-FFF2-40B4-BE49-F238E27FC236}">
                <a16:creationId xmlns:a16="http://schemas.microsoft.com/office/drawing/2014/main" id="{1E5E3804-04E0-031E-7E64-4404EA682F6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E4DFD4DA-052F-830C-F7EE-58E641403EE6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6CC0AA80-6CA1-3500-5117-3B6D787704D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1273DB5-EEC9-0F6A-D227-16A49BF6F0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37" y="7344000"/>
            <a:ext cx="1959386" cy="991416"/>
          </a:xfrm>
          <a:prstGeom prst="rect">
            <a:avLst/>
          </a:prstGeom>
        </p:spPr>
      </p:pic>
      <p:pic>
        <p:nvPicPr>
          <p:cNvPr id="1028" name="Picture 4" descr="Markíza (2022) II">
            <a:extLst>
              <a:ext uri="{FF2B5EF4-FFF2-40B4-BE49-F238E27FC236}">
                <a16:creationId xmlns:a16="http://schemas.microsoft.com/office/drawing/2014/main" id="{5816D498-97ED-6B25-7957-2134B6C9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8702675"/>
            <a:ext cx="2784598" cy="5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5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09889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0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7166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 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4653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19/06 00:00-01:00, 23/06 16:15-17:15 on Sport1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20/06 00:15-01:00, , 23/06 05:50-06:45 and 25/06 05:50-06:45  on Sport1+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7932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47757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RTL+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69046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rtl="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pc="4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20/06 as VOD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News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31659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 descr="SPORT1.de | kurz vorgestellt - PMG Presse-Monitor">
            <a:extLst>
              <a:ext uri="{FF2B5EF4-FFF2-40B4-BE49-F238E27FC236}">
                <a16:creationId xmlns:a16="http://schemas.microsoft.com/office/drawing/2014/main" id="{C5327824-4B9F-D5E4-D0FE-9A7A04DDA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11715" y="5793734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4655C3-A774-575F-5CDD-F7360F5932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C3E52-B05B-89E9-9A80-278CF6DD4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7089134"/>
            <a:ext cx="3163719" cy="36766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D6B77A43-D270-BEA1-B8B3-B27B53881E9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61E2ED8-150B-A288-2DDB-EA9D9647C758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8532453A-84C5-FF57-0D17-ABBAFC5640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040ADB6-A339-7544-71C7-46EA1F4F3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4816474"/>
            <a:ext cx="3163719" cy="367660"/>
          </a:xfrm>
          <a:prstGeom prst="rect">
            <a:avLst/>
          </a:prstGeom>
        </p:spPr>
      </p:pic>
      <p:pic>
        <p:nvPicPr>
          <p:cNvPr id="5" name="Picture 158" descr="RTL+ Angebote - JETZT: 1 Monat kostenlos - PREMIUM 4,99€">
            <a:extLst>
              <a:ext uri="{FF2B5EF4-FFF2-40B4-BE49-F238E27FC236}">
                <a16:creationId xmlns:a16="http://schemas.microsoft.com/office/drawing/2014/main" id="{0DADFA44-8043-BAE5-F396-FF9015B28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2996" b="51150"/>
          <a:stretch/>
        </p:blipFill>
        <p:spPr bwMode="auto">
          <a:xfrm>
            <a:off x="4794250" y="8196041"/>
            <a:ext cx="2971800" cy="4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D15D47-B9D0-7297-175B-376D5BF926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565" b="7233"/>
          <a:stretch/>
        </p:blipFill>
        <p:spPr>
          <a:xfrm>
            <a:off x="5784850" y="3292475"/>
            <a:ext cx="1066800" cy="1056247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C6598A1-5710-8200-A1BE-11E5447E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74" y="9107791"/>
            <a:ext cx="1624415" cy="9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8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85473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tba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News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61564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 &amp; Luxembourg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rtl="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pc="4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23/06 15:00-16:00 and 29/06 15:00-16:00 on RTL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36577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20/06 20:10-21:55 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Motowizja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, 8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5561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19/06 21:00-22:00 on Polsat Sport 2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20/06 11:00-12:00 on Polsat Sport 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21/06 11:00-12:00 on Polsat Sport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88651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081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News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1" descr="Related image">
            <a:extLst>
              <a:ext uri="{FF2B5EF4-FFF2-40B4-BE49-F238E27FC236}">
                <a16:creationId xmlns:a16="http://schemas.microsoft.com/office/drawing/2014/main" id="{4ABC08AB-8354-F507-64E4-6C010177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49" y="9083675"/>
            <a:ext cx="1166845" cy="9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3FAAEC2-48B6-7284-DF3A-71D921DE44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8" t="8597" r="5555" b="10392"/>
          <a:stretch/>
        </p:blipFill>
        <p:spPr>
          <a:xfrm>
            <a:off x="4794250" y="5578475"/>
            <a:ext cx="2743201" cy="1066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824BF-305D-4AEB-9CDB-F1B23AA7B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8310309"/>
            <a:ext cx="3276600" cy="392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FDF37-CE6A-50B9-4B43-8F1256C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8273" r="5556" b="16652"/>
          <a:stretch>
            <a:fillRect/>
          </a:stretch>
        </p:blipFill>
        <p:spPr bwMode="auto">
          <a:xfrm>
            <a:off x="4946650" y="6797675"/>
            <a:ext cx="2743201" cy="98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620742D-F3AA-3E25-93E8-4724EC527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85" y="3368675"/>
            <a:ext cx="1830365" cy="8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ogo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80B10094-9924-9965-B36C-8618019A29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40370" r="15418" b="40181"/>
          <a:stretch/>
        </p:blipFill>
        <p:spPr>
          <a:xfrm>
            <a:off x="4718050" y="4664075"/>
            <a:ext cx="3163719" cy="5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92385"/>
              </p:ext>
            </p:extLst>
          </p:nvPr>
        </p:nvGraphicFramePr>
        <p:xfrm>
          <a:off x="984250" y="2378075"/>
          <a:ext cx="18092630" cy="683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50938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35838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France, Spain, Romania, other Pan-European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Kingdom, Germany,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Denmark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Sweden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Norway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Finland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Netherlands, Italy and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69646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5525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6BE8F7-44ED-52F0-69A9-F25956F7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8294995"/>
            <a:ext cx="1436937" cy="5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8" descr="Image result for eurosport player logo">
            <a:extLst>
              <a:ext uri="{FF2B5EF4-FFF2-40B4-BE49-F238E27FC236}">
                <a16:creationId xmlns:a16="http://schemas.microsoft.com/office/drawing/2014/main" id="{19B96F96-1B7A-3087-04D6-AE073F68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6" y="5932795"/>
            <a:ext cx="3252374" cy="637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8AB61E9-9EC4-EB9E-6FD2-9D0C812A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28" y="7151995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EF95F-CFE1-7784-6F58-AEA57B595E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4892675"/>
            <a:ext cx="3163719" cy="367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1186-C0F1-C4E6-031A-26076E2DD2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8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61916"/>
              </p:ext>
            </p:extLst>
          </p:nvPr>
        </p:nvGraphicFramePr>
        <p:xfrm>
          <a:off x="984250" y="2378075"/>
          <a:ext cx="18004131" cy="664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err="1">
                          <a:solidFill>
                            <a:schemeClr val="tx1"/>
                          </a:solidFill>
                          <a:latin typeface="Arial" charset="0"/>
                        </a:rPr>
                        <a:t>Argentinia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158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51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68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569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01D412-F7C6-5D9E-3704-774DD484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12502" y="5626820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45A7C8E1-B2EB-DD0F-227E-01792AC2DC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88E2D11B-CD6A-8C35-955A-A94C9DDB4F7D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D8252031-BA68-854D-8FFD-8C9F2A51A7CE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AF3CB8F-96BB-8DD1-07E1-E1EAB43CEC7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B2238F0B-C330-B96C-0EF9-C652DA8458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9402" b="15192"/>
          <a:stretch/>
        </p:blipFill>
        <p:spPr>
          <a:xfrm>
            <a:off x="5251450" y="4476311"/>
            <a:ext cx="2590799" cy="1025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74CB4-A03A-2B2E-6F87-8F519AFBE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9805" y="6786000"/>
            <a:ext cx="2347645" cy="1045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E95967-2B36-482B-D3B8-0DEF9416E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16000" y="3330000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94BA1DE-34F4-8860-284D-5AD2B9D503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8018778"/>
            <a:ext cx="2397317" cy="8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2378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72006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18/06 10:00-11:00 on Stan Sport and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22/06 13:30-14:30 on 9GO!, 1 additional HL tba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29/06 22:00-23:00 on J Sports 3, 25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7876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 Zealand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19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Taiwan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29/06 20:30-21:22 on ELTA Sports 1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Road to Le Mans on 15/06 07:55-08:30 on ELTA Sports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9266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/>
          <a:stretch/>
        </p:blipFill>
        <p:spPr>
          <a:xfrm>
            <a:off x="5421039" y="6797675"/>
            <a:ext cx="1811611" cy="990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A pink letters on a white background&#10;&#10;Description automatically generated">
            <a:extLst>
              <a:ext uri="{FF2B5EF4-FFF2-40B4-BE49-F238E27FC236}">
                <a16:creationId xmlns:a16="http://schemas.microsoft.com/office/drawing/2014/main" id="{8746CB16-C17A-5F2B-0246-961DA620E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21" y="8086767"/>
            <a:ext cx="2380929" cy="804455"/>
          </a:xfrm>
          <a:prstGeom prst="rect">
            <a:avLst/>
          </a:prstGeom>
        </p:spPr>
      </p:pic>
      <p:pic>
        <p:nvPicPr>
          <p:cNvPr id="6" name="Picture 4" descr="http://www.elta.tv/images/header/ELTA_logo.jpg">
            <a:extLst>
              <a:ext uri="{FF2B5EF4-FFF2-40B4-BE49-F238E27FC236}">
                <a16:creationId xmlns:a16="http://schemas.microsoft.com/office/drawing/2014/main" id="{CCAA5BA2-57B3-654C-DAB0-D6882B44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9" y="9130387"/>
            <a:ext cx="1753081" cy="9438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2D8C67E1-6F7D-2A46-79CF-F2F3CEDB29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7E7206-824E-ECFE-F511-FC6E5ECA8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5959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649DA1B3-76DD-5B8D-ADF7-322A1030B6CA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91D8511-2B43-1F6C-41AE-19DD4397B04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9EF7F223-EA85-28E5-8AC2-21281D5BCC0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469021CA-6A80-863D-75BE-3D65164BC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0050" y="3373218"/>
            <a:ext cx="1732425" cy="974489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E338662-6970-1C67-C07E-0D885E6C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87" y="4579832"/>
            <a:ext cx="1962150" cy="7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2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982" y="4774246"/>
            <a:ext cx="1428795" cy="2751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582" y="5402705"/>
            <a:ext cx="1183319" cy="700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011" y="6969766"/>
            <a:ext cx="1544316" cy="7416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6736" y="7905858"/>
            <a:ext cx="1256877" cy="1007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3011" y="9233002"/>
            <a:ext cx="1544316" cy="74166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047882" y="8412419"/>
            <a:ext cx="28575" cy="20320"/>
            <a:chOff x="16047882" y="8412419"/>
            <a:chExt cx="28575" cy="20320"/>
          </a:xfrm>
        </p:grpSpPr>
        <p:sp>
          <p:nvSpPr>
            <p:cNvPr id="9" name="object 9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3758" y="0"/>
                  </a:move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lnTo>
                    <a:pt x="1375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8030" y="2198"/>
                  </a:moveTo>
                  <a:lnTo>
                    <a:pt x="13758" y="0"/>
                  </a:ln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20030" y="3964085"/>
            <a:ext cx="1628447" cy="5680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11629" y="5244188"/>
            <a:ext cx="1482891" cy="5812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28425" y="6026696"/>
            <a:ext cx="1964317" cy="54496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463515" y="2730650"/>
            <a:ext cx="17357572" cy="7909049"/>
            <a:chOff x="1463515" y="2730650"/>
            <a:chExt cx="17357572" cy="7909049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3515" y="3982140"/>
              <a:ext cx="1235009" cy="49830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0" y="0"/>
                  </a:move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0271" y="2795"/>
                  </a:lnTo>
                  <a:lnTo>
                    <a:pt x="8906" y="837"/>
                  </a:lnTo>
                  <a:lnTo>
                    <a:pt x="2083" y="837"/>
                  </a:lnTo>
                  <a:lnTo>
                    <a:pt x="0" y="0"/>
                  </a:lnTo>
                  <a:close/>
                </a:path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8906" y="837"/>
                  </a:lnTo>
                  <a:lnTo>
                    <a:pt x="8658" y="481"/>
                  </a:lnTo>
                  <a:lnTo>
                    <a:pt x="5224" y="481"/>
                  </a:lnTo>
                  <a:close/>
                </a:path>
                <a:path w="13970" h="14604">
                  <a:moveTo>
                    <a:pt x="8366" y="62"/>
                  </a:moveTo>
                  <a:lnTo>
                    <a:pt x="5224" y="481"/>
                  </a:lnTo>
                  <a:lnTo>
                    <a:pt x="8658" y="481"/>
                  </a:lnTo>
                  <a:lnTo>
                    <a:pt x="8366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0" y="0"/>
                  </a:lnTo>
                  <a:lnTo>
                    <a:pt x="418" y="3560"/>
                  </a:ln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1926" y="5758"/>
                  </a:lnTo>
                  <a:lnTo>
                    <a:pt x="10271" y="2795"/>
                  </a:lnTo>
                  <a:lnTo>
                    <a:pt x="8366" y="62"/>
                  </a:lnTo>
                  <a:lnTo>
                    <a:pt x="5224" y="48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0"/>
                  </a:move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8125"/>
                  </a:moveTo>
                  <a:lnTo>
                    <a:pt x="6701" y="0"/>
                  </a:ln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649" y="4387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5643" y="0"/>
                  </a:moveTo>
                  <a:lnTo>
                    <a:pt x="4156" y="649"/>
                  </a:ln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4156" y="649"/>
                  </a:move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848" y="0"/>
                  </a:moveTo>
                  <a:lnTo>
                    <a:pt x="2073" y="1068"/>
                  </a:ln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73" y="1005"/>
                  </a:move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lnTo>
                    <a:pt x="2848" y="0"/>
                  </a:lnTo>
                  <a:lnTo>
                    <a:pt x="2073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18" y="0"/>
                  </a:moveTo>
                  <a:lnTo>
                    <a:pt x="178" y="1895"/>
                  </a:ln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78" y="1895"/>
                  </a:move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lnTo>
                    <a:pt x="178" y="189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10324" y="0"/>
                  </a:moveTo>
                  <a:lnTo>
                    <a:pt x="6408" y="827"/>
                  </a:ln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6408" y="827"/>
                  </a:move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lnTo>
                    <a:pt x="6408" y="8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5277" y="0"/>
                  </a:move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7057" y="7005"/>
                  </a:move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949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4690" y="23255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2354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4502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7183" y="0"/>
                  </a:moveTo>
                  <a:lnTo>
                    <a:pt x="3916" y="4209"/>
                  </a:lnTo>
                  <a:lnTo>
                    <a:pt x="7120" y="10502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4806" y="30135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lnTo>
                    <a:pt x="14826" y="100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16669" y="2073"/>
                  </a:moveTo>
                  <a:lnTo>
                    <a:pt x="14826" y="1005"/>
                  </a:lnTo>
                  <a:lnTo>
                    <a:pt x="7183" y="0"/>
                  </a:lnTo>
                  <a:lnTo>
                    <a:pt x="5570" y="2073"/>
                  </a:lnTo>
                  <a:lnTo>
                    <a:pt x="3916" y="4209"/>
                  </a:lnTo>
                  <a:lnTo>
                    <a:pt x="7120" y="10502"/>
                  </a:lnTo>
                  <a:lnTo>
                    <a:pt x="5570" y="13936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1298" y="22480"/>
                  </a:lnTo>
                  <a:lnTo>
                    <a:pt x="2670" y="25391"/>
                  </a:lnTo>
                  <a:lnTo>
                    <a:pt x="4806" y="30135"/>
                  </a:lnTo>
                  <a:lnTo>
                    <a:pt x="4806" y="34114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4062" y="26219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690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318" y="6942"/>
                  </a:lnTo>
                  <a:lnTo>
                    <a:pt x="1690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358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559" y="10324"/>
                  </a:lnTo>
                  <a:lnTo>
                    <a:pt x="17318" y="6942"/>
                  </a:lnTo>
                  <a:lnTo>
                    <a:pt x="16900" y="0"/>
                  </a:lnTo>
                  <a:lnTo>
                    <a:pt x="1364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371" y="0"/>
                  </a:move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5643" y="284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9141" y="4921"/>
                  </a:moveTo>
                  <a:lnTo>
                    <a:pt x="5643" y="2848"/>
                  </a:lnTo>
                  <a:lnTo>
                    <a:pt x="1371" y="0"/>
                  </a:ln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9141" y="492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7476" y="0"/>
                  </a:move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9371" y="712"/>
                  </a:moveTo>
                  <a:lnTo>
                    <a:pt x="7476" y="0"/>
                  </a:ln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0" y="0"/>
                  </a:move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69" y="1842"/>
                  </a:lnTo>
                  <a:lnTo>
                    <a:pt x="4931" y="1842"/>
                  </a:lnTo>
                  <a:lnTo>
                    <a:pt x="0" y="0"/>
                  </a:lnTo>
                  <a:close/>
                </a:path>
                <a:path w="13334" h="15875">
                  <a:moveTo>
                    <a:pt x="9559" y="1780"/>
                  </a:moveTo>
                  <a:lnTo>
                    <a:pt x="7183" y="1780"/>
                  </a:lnTo>
                  <a:lnTo>
                    <a:pt x="9569" y="184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7183" y="1842"/>
                  </a:moveTo>
                  <a:lnTo>
                    <a:pt x="4931" y="1842"/>
                  </a:lnTo>
                  <a:lnTo>
                    <a:pt x="0" y="0"/>
                  </a:lnTo>
                  <a:lnTo>
                    <a:pt x="659" y="3382"/>
                  </a:lnTo>
                  <a:lnTo>
                    <a:pt x="1424" y="6711"/>
                  </a:lnTo>
                  <a:lnTo>
                    <a:pt x="2795" y="10921"/>
                  </a:lnTo>
                  <a:lnTo>
                    <a:pt x="4512" y="11161"/>
                  </a:ln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59" y="1780"/>
                  </a:lnTo>
                  <a:lnTo>
                    <a:pt x="7183" y="178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3497" y="0"/>
                  </a:moveTo>
                  <a:lnTo>
                    <a:pt x="0" y="2785"/>
                  </a:lnTo>
                  <a:lnTo>
                    <a:pt x="712" y="7235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lnTo>
                    <a:pt x="5518" y="3204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7235" y="6167"/>
                  </a:moveTo>
                  <a:lnTo>
                    <a:pt x="5518" y="3204"/>
                  </a:lnTo>
                  <a:lnTo>
                    <a:pt x="3497" y="0"/>
                  </a:lnTo>
                  <a:lnTo>
                    <a:pt x="1780" y="1361"/>
                  </a:lnTo>
                  <a:lnTo>
                    <a:pt x="0" y="2785"/>
                  </a:lnTo>
                  <a:lnTo>
                    <a:pt x="712" y="7235"/>
                  </a:lnTo>
                  <a:lnTo>
                    <a:pt x="356" y="9486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59" y="0"/>
                  </a:moveTo>
                  <a:lnTo>
                    <a:pt x="303" y="2073"/>
                  </a:lnTo>
                  <a:lnTo>
                    <a:pt x="0" y="4146"/>
                  </a:lnTo>
                  <a:lnTo>
                    <a:pt x="2910" y="10376"/>
                  </a:lnTo>
                  <a:lnTo>
                    <a:pt x="5224" y="11978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lnTo>
                    <a:pt x="3329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114" y="2073"/>
                  </a:moveTo>
                  <a:lnTo>
                    <a:pt x="3329" y="1068"/>
                  </a:lnTo>
                  <a:lnTo>
                    <a:pt x="659" y="0"/>
                  </a:lnTo>
                  <a:lnTo>
                    <a:pt x="303" y="2073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3517" y="0"/>
                  </a:moveTo>
                  <a:lnTo>
                    <a:pt x="26753" y="1424"/>
                  </a:lnTo>
                  <a:lnTo>
                    <a:pt x="20407" y="7601"/>
                  </a:lnTo>
                  <a:lnTo>
                    <a:pt x="16491" y="7717"/>
                  </a:lnTo>
                  <a:lnTo>
                    <a:pt x="0" y="18449"/>
                  </a:lnTo>
                  <a:lnTo>
                    <a:pt x="6764" y="17622"/>
                  </a:lnTo>
                  <a:lnTo>
                    <a:pt x="14533" y="30020"/>
                  </a:lnTo>
                  <a:lnTo>
                    <a:pt x="17737" y="33527"/>
                  </a:lnTo>
                  <a:lnTo>
                    <a:pt x="24454" y="37001"/>
                  </a:lnTo>
                  <a:lnTo>
                    <a:pt x="28018" y="31883"/>
                  </a:lnTo>
                  <a:lnTo>
                    <a:pt x="29303" y="23020"/>
                  </a:lnTo>
                  <a:lnTo>
                    <a:pt x="29182" y="15256"/>
                  </a:lnTo>
                  <a:lnTo>
                    <a:pt x="33339" y="14659"/>
                  </a:lnTo>
                  <a:lnTo>
                    <a:pt x="34648" y="18219"/>
                  </a:lnTo>
                  <a:lnTo>
                    <a:pt x="37433" y="20229"/>
                  </a:lnTo>
                  <a:lnTo>
                    <a:pt x="37255" y="23496"/>
                  </a:lnTo>
                  <a:lnTo>
                    <a:pt x="37548" y="26878"/>
                  </a:lnTo>
                  <a:lnTo>
                    <a:pt x="38323" y="29904"/>
                  </a:lnTo>
                  <a:lnTo>
                    <a:pt x="48825" y="31862"/>
                  </a:lnTo>
                  <a:lnTo>
                    <a:pt x="44197" y="19643"/>
                  </a:lnTo>
                  <a:lnTo>
                    <a:pt x="43778" y="11161"/>
                  </a:lnTo>
                  <a:lnTo>
                    <a:pt x="43548" y="9915"/>
                  </a:lnTo>
                  <a:lnTo>
                    <a:pt x="43904" y="8669"/>
                  </a:lnTo>
                  <a:lnTo>
                    <a:pt x="43066" y="8669"/>
                  </a:lnTo>
                  <a:lnTo>
                    <a:pt x="41820" y="8847"/>
                  </a:lnTo>
                  <a:lnTo>
                    <a:pt x="36428" y="10921"/>
                  </a:lnTo>
                  <a:lnTo>
                    <a:pt x="34522" y="13298"/>
                  </a:lnTo>
                  <a:lnTo>
                    <a:pt x="32805" y="5465"/>
                  </a:lnTo>
                  <a:lnTo>
                    <a:pt x="3351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8323" y="29904"/>
                  </a:moveTo>
                  <a:lnTo>
                    <a:pt x="37548" y="26878"/>
                  </a:lnTo>
                  <a:lnTo>
                    <a:pt x="37255" y="23496"/>
                  </a:lnTo>
                  <a:lnTo>
                    <a:pt x="37433" y="20229"/>
                  </a:lnTo>
                  <a:lnTo>
                    <a:pt x="34648" y="18219"/>
                  </a:lnTo>
                  <a:lnTo>
                    <a:pt x="33339" y="14659"/>
                  </a:lnTo>
                  <a:lnTo>
                    <a:pt x="29182" y="15256"/>
                  </a:lnTo>
                  <a:lnTo>
                    <a:pt x="29303" y="23020"/>
                  </a:lnTo>
                  <a:lnTo>
                    <a:pt x="28018" y="31883"/>
                  </a:lnTo>
                  <a:lnTo>
                    <a:pt x="24454" y="37001"/>
                  </a:lnTo>
                  <a:lnTo>
                    <a:pt x="17737" y="33527"/>
                  </a:lnTo>
                  <a:lnTo>
                    <a:pt x="14533" y="30020"/>
                  </a:lnTo>
                  <a:lnTo>
                    <a:pt x="6764" y="17622"/>
                  </a:lnTo>
                  <a:lnTo>
                    <a:pt x="0" y="18449"/>
                  </a:lnTo>
                  <a:lnTo>
                    <a:pt x="20407" y="7601"/>
                  </a:lnTo>
                  <a:lnTo>
                    <a:pt x="26753" y="1424"/>
                  </a:lnTo>
                  <a:lnTo>
                    <a:pt x="30072" y="712"/>
                  </a:lnTo>
                  <a:lnTo>
                    <a:pt x="33517" y="0"/>
                  </a:lnTo>
                  <a:lnTo>
                    <a:pt x="32805" y="5465"/>
                  </a:lnTo>
                  <a:lnTo>
                    <a:pt x="33632" y="9381"/>
                  </a:lnTo>
                  <a:lnTo>
                    <a:pt x="34522" y="13298"/>
                  </a:lnTo>
                  <a:lnTo>
                    <a:pt x="36428" y="10921"/>
                  </a:lnTo>
                  <a:lnTo>
                    <a:pt x="40522" y="9381"/>
                  </a:lnTo>
                  <a:lnTo>
                    <a:pt x="41820" y="8847"/>
                  </a:lnTo>
                  <a:lnTo>
                    <a:pt x="43066" y="8669"/>
                  </a:lnTo>
                  <a:lnTo>
                    <a:pt x="43904" y="8669"/>
                  </a:lnTo>
                  <a:lnTo>
                    <a:pt x="43548" y="9915"/>
                  </a:lnTo>
                  <a:lnTo>
                    <a:pt x="43778" y="11161"/>
                  </a:lnTo>
                  <a:lnTo>
                    <a:pt x="43904" y="13832"/>
                  </a:lnTo>
                  <a:lnTo>
                    <a:pt x="44197" y="19643"/>
                  </a:lnTo>
                  <a:lnTo>
                    <a:pt x="48825" y="31862"/>
                  </a:lnTo>
                  <a:lnTo>
                    <a:pt x="38386" y="3002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0845" y="6290933"/>
              <a:ext cx="126195" cy="8555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9193" y="0"/>
                  </a:move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1507" y="12041"/>
                  </a:move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lnTo>
                    <a:pt x="5633" y="356"/>
                  </a:ln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9474" y="8544"/>
                  </a:moveTo>
                  <a:lnTo>
                    <a:pt x="5455" y="8544"/>
                  </a:ln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2478" y="8607"/>
                  </a:lnTo>
                  <a:lnTo>
                    <a:pt x="9486" y="8607"/>
                  </a:lnTo>
                  <a:close/>
                </a:path>
                <a:path w="15875" h="17145">
                  <a:moveTo>
                    <a:pt x="0" y="0"/>
                  </a:moveTo>
                  <a:lnTo>
                    <a:pt x="1301" y="2785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lnTo>
                    <a:pt x="9474" y="8544"/>
                  </a:lnTo>
                  <a:lnTo>
                    <a:pt x="9088" y="6586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close/>
                </a:path>
                <a:path w="15875" h="17145">
                  <a:moveTo>
                    <a:pt x="11863" y="7947"/>
                  </a:moveTo>
                  <a:lnTo>
                    <a:pt x="9486" y="8607"/>
                  </a:lnTo>
                  <a:lnTo>
                    <a:pt x="12478" y="8607"/>
                  </a:lnTo>
                  <a:lnTo>
                    <a:pt x="11863" y="794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5455" y="8544"/>
                  </a:move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1863" y="7947"/>
                  </a:lnTo>
                  <a:lnTo>
                    <a:pt x="9486" y="8607"/>
                  </a:lnTo>
                  <a:lnTo>
                    <a:pt x="9193" y="7057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lnTo>
                    <a:pt x="1246" y="2670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3560" y="0"/>
                  </a:move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429" y="16617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lnTo>
                    <a:pt x="13528" y="16617"/>
                  </a:lnTo>
                  <a:lnTo>
                    <a:pt x="11277" y="1448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4272" y="3329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16020" y="17622"/>
                  </a:moveTo>
                  <a:lnTo>
                    <a:pt x="13528" y="16617"/>
                  </a:lnTo>
                  <a:lnTo>
                    <a:pt x="11277" y="14481"/>
                  </a:lnTo>
                  <a:lnTo>
                    <a:pt x="9790" y="1270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5162" y="6533"/>
                  </a:lnTo>
                  <a:lnTo>
                    <a:pt x="4272" y="3329"/>
                  </a:lnTo>
                  <a:lnTo>
                    <a:pt x="3560" y="0"/>
                  </a:ln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345" y="16554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5580" y="0"/>
                  </a:moveTo>
                  <a:lnTo>
                    <a:pt x="4156" y="1005"/>
                  </a:lnTo>
                  <a:lnTo>
                    <a:pt x="3444" y="2314"/>
                  </a:ln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235"/>
                  </a:lnTo>
                  <a:lnTo>
                    <a:pt x="8073" y="462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3382" y="2314"/>
                  </a:move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769"/>
                  </a:lnTo>
                  <a:lnTo>
                    <a:pt x="8963" y="7235"/>
                  </a:lnTo>
                  <a:lnTo>
                    <a:pt x="8073" y="4628"/>
                  </a:lnTo>
                  <a:lnTo>
                    <a:pt x="6827" y="2314"/>
                  </a:lnTo>
                  <a:lnTo>
                    <a:pt x="5580" y="0"/>
                  </a:lnTo>
                  <a:lnTo>
                    <a:pt x="4156" y="1005"/>
                  </a:lnTo>
                  <a:lnTo>
                    <a:pt x="3444" y="2314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1068" y="0"/>
                  </a:move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2963" y="471"/>
                  </a:moveTo>
                  <a:lnTo>
                    <a:pt x="1068" y="0"/>
                  </a:ln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450" y="7298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5874" y="0"/>
                  </a:moveTo>
                  <a:lnTo>
                    <a:pt x="3738" y="1068"/>
                  </a:ln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827" y="534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3738" y="1130"/>
                  </a:move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942" y="5696"/>
                  </a:lnTo>
                  <a:lnTo>
                    <a:pt x="6827" y="5340"/>
                  </a:lnTo>
                  <a:lnTo>
                    <a:pt x="5874" y="0"/>
                  </a:lnTo>
                  <a:lnTo>
                    <a:pt x="3738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5162" y="8366"/>
                  </a:lnTo>
                  <a:lnTo>
                    <a:pt x="5696" y="3560"/>
                  </a:lnTo>
                  <a:lnTo>
                    <a:pt x="3026" y="1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3026" y="1602"/>
                  </a:lnTo>
                  <a:lnTo>
                    <a:pt x="5696" y="3560"/>
                  </a:lnTo>
                  <a:lnTo>
                    <a:pt x="5162" y="8366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11248" y="0"/>
                  </a:move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7981" y="12690"/>
                  </a:move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8837" y="0"/>
                  </a:move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9549" y="7057"/>
                  </a:moveTo>
                  <a:lnTo>
                    <a:pt x="8837" y="0"/>
                  </a:lnTo>
                  <a:lnTo>
                    <a:pt x="5518" y="2073"/>
                  </a:ln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5936" y="0"/>
                  </a:move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3350" y="14177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lnTo>
                    <a:pt x="17507" y="5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23140" y="649"/>
                  </a:moveTo>
                  <a:lnTo>
                    <a:pt x="17507" y="52"/>
                  </a:lnTo>
                  <a:lnTo>
                    <a:pt x="5936" y="0"/>
                  </a:ln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0565" y="13873"/>
                  </a:lnTo>
                  <a:lnTo>
                    <a:pt x="13350" y="14177"/>
                  </a:lnTo>
                  <a:lnTo>
                    <a:pt x="14355" y="12093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74206" y="22187"/>
                  </a:moveTo>
                  <a:lnTo>
                    <a:pt x="3560" y="22187"/>
                  </a:lnTo>
                  <a:lnTo>
                    <a:pt x="19695" y="39925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52661" y="29957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4206" y="22187"/>
                  </a:lnTo>
                  <a:close/>
                </a:path>
                <a:path w="104140" h="41275">
                  <a:moveTo>
                    <a:pt x="52661" y="29957"/>
                  </a:move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2661" y="29957"/>
                  </a:lnTo>
                  <a:close/>
                </a:path>
                <a:path w="104140" h="41275">
                  <a:moveTo>
                    <a:pt x="27412" y="2314"/>
                  </a:moveTo>
                  <a:lnTo>
                    <a:pt x="23375" y="5989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74206" y="22187"/>
                  </a:lnTo>
                  <a:lnTo>
                    <a:pt x="79913" y="19454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1275" y="5989"/>
                  </a:lnTo>
                  <a:lnTo>
                    <a:pt x="36491" y="5989"/>
                  </a:lnTo>
                  <a:lnTo>
                    <a:pt x="27412" y="2314"/>
                  </a:lnTo>
                  <a:close/>
                </a:path>
                <a:path w="104140" h="41275">
                  <a:moveTo>
                    <a:pt x="65087" y="3675"/>
                  </a:moveTo>
                  <a:lnTo>
                    <a:pt x="57254" y="5340"/>
                  </a:lnTo>
                  <a:lnTo>
                    <a:pt x="36491" y="5989"/>
                  </a:lnTo>
                  <a:lnTo>
                    <a:pt x="101275" y="5989"/>
                  </a:lnTo>
                  <a:lnTo>
                    <a:pt x="102378" y="3738"/>
                  </a:lnTo>
                  <a:lnTo>
                    <a:pt x="70594" y="3738"/>
                  </a:lnTo>
                  <a:lnTo>
                    <a:pt x="65087" y="3675"/>
                  </a:lnTo>
                  <a:close/>
                </a:path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102378" y="3738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85261" y="1912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65087" y="3675"/>
                  </a:lnTo>
                  <a:lnTo>
                    <a:pt x="57254" y="5340"/>
                  </a:lnTo>
                  <a:lnTo>
                    <a:pt x="46867" y="5633"/>
                  </a:lnTo>
                  <a:lnTo>
                    <a:pt x="36491" y="5989"/>
                  </a:lnTo>
                  <a:lnTo>
                    <a:pt x="27412" y="2314"/>
                  </a:lnTo>
                  <a:lnTo>
                    <a:pt x="23433" y="5936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8837" y="19632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19224" y="39391"/>
                  </a:lnTo>
                  <a:lnTo>
                    <a:pt x="19695" y="39925"/>
                  </a:lnTo>
                  <a:lnTo>
                    <a:pt x="19821" y="40522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9913" y="19454"/>
                  </a:lnTo>
                  <a:lnTo>
                    <a:pt x="83589" y="18156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5392" y="0"/>
                  </a:move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lnTo>
                    <a:pt x="12460" y="1005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19454" y="1361"/>
                  </a:moveTo>
                  <a:lnTo>
                    <a:pt x="12460" y="1005"/>
                  </a:lnTo>
                  <a:lnTo>
                    <a:pt x="5392" y="0"/>
                  </a:ln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6910" y="0"/>
                  </a:moveTo>
                  <a:lnTo>
                    <a:pt x="11926" y="649"/>
                  </a:lnTo>
                  <a:lnTo>
                    <a:pt x="7005" y="1424"/>
                  </a:lnTo>
                  <a:lnTo>
                    <a:pt x="0" y="5340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1926" y="712"/>
                  </a:moveTo>
                  <a:lnTo>
                    <a:pt x="7005" y="1424"/>
                  </a:lnTo>
                  <a:lnTo>
                    <a:pt x="0" y="5340"/>
                  </a:lnTo>
                  <a:lnTo>
                    <a:pt x="4209" y="7413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lnTo>
                    <a:pt x="16910" y="0"/>
                  </a:lnTo>
                  <a:lnTo>
                    <a:pt x="1192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292" y="1727"/>
                  </a:lnTo>
                  <a:lnTo>
                    <a:pt x="13046" y="1727"/>
                  </a:lnTo>
                  <a:close/>
                </a:path>
                <a:path w="19684" h="26670">
                  <a:moveTo>
                    <a:pt x="19392" y="0"/>
                  </a:moveTo>
                  <a:lnTo>
                    <a:pt x="13046" y="1727"/>
                  </a:lnTo>
                  <a:lnTo>
                    <a:pt x="19292" y="1727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392" y="0"/>
                  </a:lnTo>
                  <a:lnTo>
                    <a:pt x="13046" y="17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59380" y="6619894"/>
              <a:ext cx="560571" cy="43730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6972" y="7707992"/>
              <a:ext cx="124467" cy="1768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2937" y="9239725"/>
              <a:ext cx="219040" cy="24447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7296" y="10322893"/>
              <a:ext cx="133835" cy="7617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144" y="30428"/>
                  </a:moveTo>
                  <a:lnTo>
                    <a:pt x="14596" y="30428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lnTo>
                    <a:pt x="20144" y="30428"/>
                  </a:lnTo>
                  <a:close/>
                </a:path>
                <a:path w="29210" h="53975">
                  <a:moveTo>
                    <a:pt x="0" y="0"/>
                  </a:moveTo>
                  <a:lnTo>
                    <a:pt x="2136" y="9193"/>
                  </a:lnTo>
                  <a:lnTo>
                    <a:pt x="7057" y="12041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622" y="27465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20144" y="30428"/>
                  </a:lnTo>
                  <a:lnTo>
                    <a:pt x="19098" y="27465"/>
                  </a:lnTo>
                  <a:lnTo>
                    <a:pt x="19402" y="22596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229" y="30669"/>
                  </a:moveTo>
                  <a:lnTo>
                    <a:pt x="19098" y="27465"/>
                  </a:lnTo>
                  <a:lnTo>
                    <a:pt x="19402" y="22596"/>
                  </a:lnTo>
                  <a:lnTo>
                    <a:pt x="17674" y="21182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lnTo>
                    <a:pt x="1068" y="4628"/>
                  </a:lnTo>
                  <a:lnTo>
                    <a:pt x="2136" y="9193"/>
                  </a:lnTo>
                  <a:lnTo>
                    <a:pt x="7057" y="12041"/>
                  </a:lnTo>
                  <a:lnTo>
                    <a:pt x="8125" y="14533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549" y="27402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13821" y="34292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14826" y="0"/>
                  </a:moveTo>
                  <a:lnTo>
                    <a:pt x="9905" y="418"/>
                  </a:ln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9905" y="418"/>
                  </a:move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lnTo>
                    <a:pt x="9905" y="41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9549" y="0"/>
                  </a:moveTo>
                  <a:lnTo>
                    <a:pt x="4921" y="712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2690" y="1005"/>
                  </a:moveTo>
                  <a:lnTo>
                    <a:pt x="9549" y="0"/>
                  </a:lnTo>
                  <a:lnTo>
                    <a:pt x="4921" y="712"/>
                  </a:lnTo>
                  <a:lnTo>
                    <a:pt x="2785" y="2848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355" y="0"/>
                  </a:moveTo>
                  <a:lnTo>
                    <a:pt x="4156" y="649"/>
                  </a:ln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4156" y="649"/>
                  </a:move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11570" y="0"/>
                  </a:moveTo>
                  <a:lnTo>
                    <a:pt x="8429" y="890"/>
                  </a:lnTo>
                  <a:lnTo>
                    <a:pt x="5340" y="1717"/>
                  </a:lnTo>
                  <a:lnTo>
                    <a:pt x="0" y="4868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8429" y="890"/>
                  </a:moveTo>
                  <a:lnTo>
                    <a:pt x="5340" y="1717"/>
                  </a:lnTo>
                  <a:lnTo>
                    <a:pt x="0" y="4868"/>
                  </a:lnTo>
                  <a:lnTo>
                    <a:pt x="1780" y="7717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lnTo>
                    <a:pt x="8429" y="8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43377" y="7097529"/>
              <a:ext cx="421877" cy="62440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21225" y="6970804"/>
              <a:ext cx="558386" cy="74273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39317" y="8593838"/>
              <a:ext cx="231845" cy="39404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4706" y="5060101"/>
              <a:ext cx="3985745" cy="285446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34264" y="5633431"/>
              <a:ext cx="788085" cy="93627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21203" y="7535116"/>
              <a:ext cx="97295" cy="17420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88866" y="0"/>
                  </a:moveTo>
                  <a:lnTo>
                    <a:pt x="78782" y="4324"/>
                  </a:lnTo>
                  <a:lnTo>
                    <a:pt x="78604" y="5989"/>
                  </a:lnTo>
                  <a:lnTo>
                    <a:pt x="77536" y="7999"/>
                  </a:lnTo>
                  <a:lnTo>
                    <a:pt x="77233" y="9245"/>
                  </a:lnTo>
                  <a:lnTo>
                    <a:pt x="76050" y="7643"/>
                  </a:lnTo>
                  <a:lnTo>
                    <a:pt x="73620" y="3549"/>
                  </a:lnTo>
                  <a:lnTo>
                    <a:pt x="67081" y="4214"/>
                  </a:lnTo>
                  <a:lnTo>
                    <a:pt x="60210" y="6998"/>
                  </a:lnTo>
                  <a:lnTo>
                    <a:pt x="47694" y="14051"/>
                  </a:lnTo>
                  <a:lnTo>
                    <a:pt x="42710" y="16669"/>
                  </a:lnTo>
                  <a:lnTo>
                    <a:pt x="40103" y="18627"/>
                  </a:lnTo>
                  <a:lnTo>
                    <a:pt x="34407" y="29004"/>
                  </a:lnTo>
                  <a:lnTo>
                    <a:pt x="36658" y="30491"/>
                  </a:lnTo>
                  <a:lnTo>
                    <a:pt x="37077" y="36721"/>
                  </a:lnTo>
                  <a:lnTo>
                    <a:pt x="36901" y="44534"/>
                  </a:lnTo>
                  <a:lnTo>
                    <a:pt x="35852" y="52965"/>
                  </a:lnTo>
                  <a:lnTo>
                    <a:pt x="31800" y="74207"/>
                  </a:lnTo>
                  <a:lnTo>
                    <a:pt x="28229" y="78426"/>
                  </a:lnTo>
                  <a:lnTo>
                    <a:pt x="30020" y="88447"/>
                  </a:lnTo>
                  <a:lnTo>
                    <a:pt x="35475" y="91766"/>
                  </a:lnTo>
                  <a:lnTo>
                    <a:pt x="35705" y="99305"/>
                  </a:lnTo>
                  <a:lnTo>
                    <a:pt x="33098" y="99483"/>
                  </a:lnTo>
                  <a:lnTo>
                    <a:pt x="32208" y="105117"/>
                  </a:lnTo>
                  <a:lnTo>
                    <a:pt x="33569" y="105598"/>
                  </a:lnTo>
                  <a:lnTo>
                    <a:pt x="33810" y="111881"/>
                  </a:lnTo>
                  <a:lnTo>
                    <a:pt x="32920" y="116750"/>
                  </a:lnTo>
                  <a:lnTo>
                    <a:pt x="15360" y="142906"/>
                  </a:lnTo>
                  <a:lnTo>
                    <a:pt x="10434" y="147557"/>
                  </a:lnTo>
                  <a:lnTo>
                    <a:pt x="6693" y="152939"/>
                  </a:lnTo>
                  <a:lnTo>
                    <a:pt x="3875" y="158896"/>
                  </a:lnTo>
                  <a:lnTo>
                    <a:pt x="1717" y="165272"/>
                  </a:lnTo>
                  <a:lnTo>
                    <a:pt x="0" y="171209"/>
                  </a:lnTo>
                  <a:lnTo>
                    <a:pt x="3256" y="175125"/>
                  </a:lnTo>
                  <a:lnTo>
                    <a:pt x="7057" y="184853"/>
                  </a:lnTo>
                  <a:lnTo>
                    <a:pt x="6638" y="190968"/>
                  </a:lnTo>
                  <a:lnTo>
                    <a:pt x="11685" y="197606"/>
                  </a:lnTo>
                  <a:lnTo>
                    <a:pt x="17256" y="200046"/>
                  </a:lnTo>
                  <a:lnTo>
                    <a:pt x="24617" y="206506"/>
                  </a:lnTo>
                  <a:lnTo>
                    <a:pt x="51139" y="230181"/>
                  </a:lnTo>
                  <a:lnTo>
                    <a:pt x="57193" y="234241"/>
                  </a:lnTo>
                  <a:lnTo>
                    <a:pt x="61223" y="239429"/>
                  </a:lnTo>
                  <a:lnTo>
                    <a:pt x="63917" y="245674"/>
                  </a:lnTo>
                  <a:lnTo>
                    <a:pt x="67841" y="259992"/>
                  </a:lnTo>
                  <a:lnTo>
                    <a:pt x="83463" y="311519"/>
                  </a:lnTo>
                  <a:lnTo>
                    <a:pt x="84887" y="317445"/>
                  </a:lnTo>
                  <a:lnTo>
                    <a:pt x="86793" y="322545"/>
                  </a:lnTo>
                  <a:lnTo>
                    <a:pt x="90468" y="320471"/>
                  </a:lnTo>
                  <a:lnTo>
                    <a:pt x="95389" y="319403"/>
                  </a:lnTo>
                  <a:lnTo>
                    <a:pt x="104290" y="311697"/>
                  </a:lnTo>
                  <a:lnTo>
                    <a:pt x="107022" y="305048"/>
                  </a:lnTo>
                  <a:lnTo>
                    <a:pt x="109274" y="289561"/>
                  </a:lnTo>
                  <a:lnTo>
                    <a:pt x="105892" y="282504"/>
                  </a:lnTo>
                  <a:lnTo>
                    <a:pt x="105839" y="274075"/>
                  </a:lnTo>
                  <a:lnTo>
                    <a:pt x="106783" y="266359"/>
                  </a:lnTo>
                  <a:lnTo>
                    <a:pt x="109528" y="264342"/>
                  </a:lnTo>
                  <a:lnTo>
                    <a:pt x="113941" y="264360"/>
                  </a:lnTo>
                  <a:lnTo>
                    <a:pt x="119891" y="262745"/>
                  </a:lnTo>
                  <a:lnTo>
                    <a:pt x="126006" y="259311"/>
                  </a:lnTo>
                  <a:lnTo>
                    <a:pt x="127964" y="250348"/>
                  </a:lnTo>
                  <a:lnTo>
                    <a:pt x="136802" y="238778"/>
                  </a:lnTo>
                  <a:lnTo>
                    <a:pt x="142498" y="238778"/>
                  </a:lnTo>
                  <a:lnTo>
                    <a:pt x="153408" y="230715"/>
                  </a:lnTo>
                  <a:lnTo>
                    <a:pt x="158874" y="222883"/>
                  </a:lnTo>
                  <a:lnTo>
                    <a:pt x="159879" y="217899"/>
                  </a:lnTo>
                  <a:lnTo>
                    <a:pt x="161597" y="209532"/>
                  </a:lnTo>
                  <a:lnTo>
                    <a:pt x="155723" y="204548"/>
                  </a:lnTo>
                  <a:lnTo>
                    <a:pt x="154895" y="197313"/>
                  </a:lnTo>
                  <a:lnTo>
                    <a:pt x="150686" y="194999"/>
                  </a:lnTo>
                  <a:lnTo>
                    <a:pt x="145995" y="192088"/>
                  </a:lnTo>
                  <a:lnTo>
                    <a:pt x="138110" y="185565"/>
                  </a:lnTo>
                  <a:lnTo>
                    <a:pt x="137273" y="173345"/>
                  </a:lnTo>
                  <a:lnTo>
                    <a:pt x="130456" y="174528"/>
                  </a:lnTo>
                  <a:lnTo>
                    <a:pt x="129975" y="176371"/>
                  </a:lnTo>
                  <a:lnTo>
                    <a:pt x="128551" y="177376"/>
                  </a:lnTo>
                  <a:lnTo>
                    <a:pt x="128017" y="179219"/>
                  </a:lnTo>
                  <a:lnTo>
                    <a:pt x="123566" y="179806"/>
                  </a:lnTo>
                  <a:lnTo>
                    <a:pt x="118708" y="178088"/>
                  </a:lnTo>
                  <a:lnTo>
                    <a:pt x="118886" y="173104"/>
                  </a:lnTo>
                  <a:lnTo>
                    <a:pt x="110698" y="171628"/>
                  </a:lnTo>
                  <a:lnTo>
                    <a:pt x="104530" y="169607"/>
                  </a:lnTo>
                  <a:lnTo>
                    <a:pt x="99190" y="162906"/>
                  </a:lnTo>
                  <a:lnTo>
                    <a:pt x="95817" y="157648"/>
                  </a:lnTo>
                  <a:lnTo>
                    <a:pt x="93893" y="151868"/>
                  </a:lnTo>
                  <a:lnTo>
                    <a:pt x="94218" y="146133"/>
                  </a:lnTo>
                  <a:lnTo>
                    <a:pt x="97588" y="141011"/>
                  </a:lnTo>
                  <a:lnTo>
                    <a:pt x="103159" y="136142"/>
                  </a:lnTo>
                  <a:lnTo>
                    <a:pt x="110101" y="132404"/>
                  </a:lnTo>
                  <a:lnTo>
                    <a:pt x="122561" y="124163"/>
                  </a:lnTo>
                  <a:lnTo>
                    <a:pt x="127252" y="117818"/>
                  </a:lnTo>
                  <a:lnTo>
                    <a:pt x="133713" y="113546"/>
                  </a:lnTo>
                  <a:lnTo>
                    <a:pt x="134247" y="109389"/>
                  </a:lnTo>
                  <a:lnTo>
                    <a:pt x="130571" y="109033"/>
                  </a:lnTo>
                  <a:lnTo>
                    <a:pt x="130456" y="105295"/>
                  </a:lnTo>
                  <a:lnTo>
                    <a:pt x="138812" y="102394"/>
                  </a:lnTo>
                  <a:lnTo>
                    <a:pt x="131221" y="93546"/>
                  </a:lnTo>
                  <a:lnTo>
                    <a:pt x="129325" y="84416"/>
                  </a:lnTo>
                  <a:lnTo>
                    <a:pt x="130865" y="82521"/>
                  </a:lnTo>
                  <a:lnTo>
                    <a:pt x="125828" y="77358"/>
                  </a:lnTo>
                  <a:lnTo>
                    <a:pt x="120540" y="76228"/>
                  </a:lnTo>
                  <a:lnTo>
                    <a:pt x="113253" y="70825"/>
                  </a:lnTo>
                  <a:lnTo>
                    <a:pt x="108624" y="65547"/>
                  </a:lnTo>
                  <a:lnTo>
                    <a:pt x="106248" y="49349"/>
                  </a:lnTo>
                  <a:lnTo>
                    <a:pt x="113724" y="50898"/>
                  </a:lnTo>
                  <a:lnTo>
                    <a:pt x="119598" y="46448"/>
                  </a:lnTo>
                  <a:lnTo>
                    <a:pt x="121430" y="40637"/>
                  </a:lnTo>
                  <a:lnTo>
                    <a:pt x="121252" y="35653"/>
                  </a:lnTo>
                  <a:lnTo>
                    <a:pt x="127011" y="24732"/>
                  </a:lnTo>
                  <a:lnTo>
                    <a:pt x="130456" y="21056"/>
                  </a:lnTo>
                  <a:lnTo>
                    <a:pt x="128017" y="14177"/>
                  </a:lnTo>
                  <a:lnTo>
                    <a:pt x="121242" y="15865"/>
                  </a:lnTo>
                  <a:lnTo>
                    <a:pt x="108204" y="27344"/>
                  </a:lnTo>
                  <a:lnTo>
                    <a:pt x="100729" y="29538"/>
                  </a:lnTo>
                  <a:lnTo>
                    <a:pt x="98363" y="23486"/>
                  </a:lnTo>
                  <a:lnTo>
                    <a:pt x="94918" y="20051"/>
                  </a:lnTo>
                  <a:lnTo>
                    <a:pt x="89463" y="9727"/>
                  </a:lnTo>
                  <a:lnTo>
                    <a:pt x="8886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159879" y="217899"/>
                  </a:moveTo>
                  <a:lnTo>
                    <a:pt x="158874" y="222883"/>
                  </a:lnTo>
                  <a:lnTo>
                    <a:pt x="153408" y="230715"/>
                  </a:lnTo>
                  <a:lnTo>
                    <a:pt x="149262" y="233793"/>
                  </a:lnTo>
                  <a:lnTo>
                    <a:pt x="142498" y="238778"/>
                  </a:lnTo>
                  <a:lnTo>
                    <a:pt x="136802" y="238778"/>
                  </a:lnTo>
                  <a:lnTo>
                    <a:pt x="131524" y="245667"/>
                  </a:lnTo>
                  <a:lnTo>
                    <a:pt x="127964" y="250348"/>
                  </a:lnTo>
                  <a:lnTo>
                    <a:pt x="126006" y="259311"/>
                  </a:lnTo>
                  <a:lnTo>
                    <a:pt x="119891" y="262745"/>
                  </a:lnTo>
                  <a:lnTo>
                    <a:pt x="113941" y="264360"/>
                  </a:lnTo>
                  <a:lnTo>
                    <a:pt x="109528" y="264342"/>
                  </a:lnTo>
                  <a:lnTo>
                    <a:pt x="106783" y="266359"/>
                  </a:lnTo>
                  <a:lnTo>
                    <a:pt x="105839" y="274075"/>
                  </a:lnTo>
                  <a:lnTo>
                    <a:pt x="105892" y="282504"/>
                  </a:lnTo>
                  <a:lnTo>
                    <a:pt x="109274" y="289561"/>
                  </a:lnTo>
                  <a:lnTo>
                    <a:pt x="107965" y="298462"/>
                  </a:lnTo>
                  <a:lnTo>
                    <a:pt x="107022" y="305048"/>
                  </a:lnTo>
                  <a:lnTo>
                    <a:pt x="104290" y="311697"/>
                  </a:lnTo>
                  <a:lnTo>
                    <a:pt x="98719" y="316492"/>
                  </a:lnTo>
                  <a:lnTo>
                    <a:pt x="95389" y="319403"/>
                  </a:lnTo>
                  <a:lnTo>
                    <a:pt x="90468" y="320471"/>
                  </a:lnTo>
                  <a:lnTo>
                    <a:pt x="86793" y="322545"/>
                  </a:lnTo>
                  <a:lnTo>
                    <a:pt x="84887" y="317445"/>
                  </a:lnTo>
                  <a:lnTo>
                    <a:pt x="83463" y="311519"/>
                  </a:lnTo>
                  <a:lnTo>
                    <a:pt x="82102" y="307299"/>
                  </a:lnTo>
                  <a:lnTo>
                    <a:pt x="80163" y="300759"/>
                  </a:lnTo>
                  <a:lnTo>
                    <a:pt x="69933" y="266999"/>
                  </a:lnTo>
                  <a:lnTo>
                    <a:pt x="67841" y="259992"/>
                  </a:lnTo>
                  <a:lnTo>
                    <a:pt x="44733" y="227030"/>
                  </a:lnTo>
                  <a:lnTo>
                    <a:pt x="38674" y="223446"/>
                  </a:lnTo>
                  <a:lnTo>
                    <a:pt x="33196" y="219017"/>
                  </a:lnTo>
                  <a:lnTo>
                    <a:pt x="28533" y="213333"/>
                  </a:lnTo>
                  <a:lnTo>
                    <a:pt x="25978" y="209417"/>
                  </a:lnTo>
                  <a:lnTo>
                    <a:pt x="24617" y="206506"/>
                  </a:lnTo>
                  <a:lnTo>
                    <a:pt x="20585" y="203009"/>
                  </a:lnTo>
                  <a:lnTo>
                    <a:pt x="17256" y="200046"/>
                  </a:lnTo>
                  <a:lnTo>
                    <a:pt x="11685" y="197606"/>
                  </a:lnTo>
                  <a:lnTo>
                    <a:pt x="9308" y="194465"/>
                  </a:lnTo>
                  <a:lnTo>
                    <a:pt x="6638" y="190968"/>
                  </a:lnTo>
                  <a:lnTo>
                    <a:pt x="7057" y="184853"/>
                  </a:lnTo>
                  <a:lnTo>
                    <a:pt x="5214" y="180224"/>
                  </a:lnTo>
                  <a:lnTo>
                    <a:pt x="3256" y="175125"/>
                  </a:lnTo>
                  <a:lnTo>
                    <a:pt x="0" y="171209"/>
                  </a:lnTo>
                  <a:lnTo>
                    <a:pt x="1717" y="165272"/>
                  </a:lnTo>
                  <a:lnTo>
                    <a:pt x="20970" y="138243"/>
                  </a:lnTo>
                  <a:lnTo>
                    <a:pt x="25338" y="133492"/>
                  </a:lnTo>
                  <a:lnTo>
                    <a:pt x="28738" y="128095"/>
                  </a:lnTo>
                  <a:lnTo>
                    <a:pt x="31444" y="121493"/>
                  </a:lnTo>
                  <a:lnTo>
                    <a:pt x="32920" y="116750"/>
                  </a:lnTo>
                  <a:lnTo>
                    <a:pt x="33810" y="111881"/>
                  </a:lnTo>
                  <a:lnTo>
                    <a:pt x="33695" y="107912"/>
                  </a:lnTo>
                  <a:lnTo>
                    <a:pt x="33569" y="105598"/>
                  </a:lnTo>
                  <a:lnTo>
                    <a:pt x="32208" y="105117"/>
                  </a:lnTo>
                  <a:lnTo>
                    <a:pt x="32679" y="102269"/>
                  </a:lnTo>
                  <a:lnTo>
                    <a:pt x="33098" y="99483"/>
                  </a:lnTo>
                  <a:lnTo>
                    <a:pt x="35705" y="99305"/>
                  </a:lnTo>
                  <a:lnTo>
                    <a:pt x="35590" y="96038"/>
                  </a:lnTo>
                  <a:lnTo>
                    <a:pt x="35475" y="91766"/>
                  </a:lnTo>
                  <a:lnTo>
                    <a:pt x="30020" y="88447"/>
                  </a:lnTo>
                  <a:lnTo>
                    <a:pt x="29245" y="84060"/>
                  </a:lnTo>
                  <a:lnTo>
                    <a:pt x="28229" y="78426"/>
                  </a:lnTo>
                  <a:lnTo>
                    <a:pt x="31800" y="74207"/>
                  </a:lnTo>
                  <a:lnTo>
                    <a:pt x="32805" y="69170"/>
                  </a:lnTo>
                  <a:lnTo>
                    <a:pt x="34347" y="61386"/>
                  </a:lnTo>
                  <a:lnTo>
                    <a:pt x="35852" y="52965"/>
                  </a:lnTo>
                  <a:lnTo>
                    <a:pt x="36901" y="44534"/>
                  </a:lnTo>
                  <a:lnTo>
                    <a:pt x="37077" y="36721"/>
                  </a:lnTo>
                  <a:lnTo>
                    <a:pt x="36658" y="30491"/>
                  </a:lnTo>
                  <a:lnTo>
                    <a:pt x="34407" y="29004"/>
                  </a:lnTo>
                  <a:lnTo>
                    <a:pt x="37370" y="23549"/>
                  </a:lnTo>
                  <a:lnTo>
                    <a:pt x="37433" y="23371"/>
                  </a:lnTo>
                  <a:lnTo>
                    <a:pt x="37663" y="23077"/>
                  </a:lnTo>
                  <a:lnTo>
                    <a:pt x="40103" y="18627"/>
                  </a:lnTo>
                  <a:lnTo>
                    <a:pt x="42710" y="16669"/>
                  </a:lnTo>
                  <a:lnTo>
                    <a:pt x="47694" y="14051"/>
                  </a:lnTo>
                  <a:lnTo>
                    <a:pt x="53562" y="10683"/>
                  </a:lnTo>
                  <a:lnTo>
                    <a:pt x="60210" y="6998"/>
                  </a:lnTo>
                  <a:lnTo>
                    <a:pt x="67081" y="4214"/>
                  </a:lnTo>
                  <a:lnTo>
                    <a:pt x="73620" y="3549"/>
                  </a:lnTo>
                  <a:lnTo>
                    <a:pt x="74688" y="5392"/>
                  </a:lnTo>
                  <a:lnTo>
                    <a:pt x="76050" y="7643"/>
                  </a:lnTo>
                  <a:lnTo>
                    <a:pt x="77233" y="9245"/>
                  </a:lnTo>
                  <a:lnTo>
                    <a:pt x="77536" y="7999"/>
                  </a:lnTo>
                  <a:lnTo>
                    <a:pt x="78604" y="5989"/>
                  </a:lnTo>
                  <a:lnTo>
                    <a:pt x="78782" y="4324"/>
                  </a:lnTo>
                  <a:lnTo>
                    <a:pt x="88866" y="0"/>
                  </a:lnTo>
                  <a:lnTo>
                    <a:pt x="89463" y="9727"/>
                  </a:lnTo>
                  <a:lnTo>
                    <a:pt x="92133" y="14763"/>
                  </a:lnTo>
                  <a:lnTo>
                    <a:pt x="94918" y="20051"/>
                  </a:lnTo>
                  <a:lnTo>
                    <a:pt x="98363" y="23486"/>
                  </a:lnTo>
                  <a:lnTo>
                    <a:pt x="100729" y="29538"/>
                  </a:lnTo>
                  <a:lnTo>
                    <a:pt x="108204" y="27344"/>
                  </a:lnTo>
                  <a:lnTo>
                    <a:pt x="114840" y="21520"/>
                  </a:lnTo>
                  <a:lnTo>
                    <a:pt x="121242" y="15865"/>
                  </a:lnTo>
                  <a:lnTo>
                    <a:pt x="128017" y="14177"/>
                  </a:lnTo>
                  <a:lnTo>
                    <a:pt x="130456" y="21056"/>
                  </a:lnTo>
                  <a:lnTo>
                    <a:pt x="127011" y="24732"/>
                  </a:lnTo>
                  <a:lnTo>
                    <a:pt x="124100" y="30313"/>
                  </a:lnTo>
                  <a:lnTo>
                    <a:pt x="121252" y="35653"/>
                  </a:lnTo>
                  <a:lnTo>
                    <a:pt x="121430" y="40637"/>
                  </a:lnTo>
                  <a:lnTo>
                    <a:pt x="119598" y="46448"/>
                  </a:lnTo>
                  <a:lnTo>
                    <a:pt x="113724" y="50898"/>
                  </a:lnTo>
                  <a:lnTo>
                    <a:pt x="106248" y="49349"/>
                  </a:lnTo>
                  <a:lnTo>
                    <a:pt x="107672" y="59265"/>
                  </a:lnTo>
                  <a:lnTo>
                    <a:pt x="108624" y="65547"/>
                  </a:lnTo>
                  <a:lnTo>
                    <a:pt x="113253" y="70825"/>
                  </a:lnTo>
                  <a:lnTo>
                    <a:pt x="118467" y="74688"/>
                  </a:lnTo>
                  <a:lnTo>
                    <a:pt x="120540" y="76228"/>
                  </a:lnTo>
                  <a:lnTo>
                    <a:pt x="125828" y="77358"/>
                  </a:lnTo>
                  <a:lnTo>
                    <a:pt x="127483" y="79013"/>
                  </a:lnTo>
                  <a:lnTo>
                    <a:pt x="130865" y="82521"/>
                  </a:lnTo>
                  <a:lnTo>
                    <a:pt x="129325" y="84416"/>
                  </a:lnTo>
                  <a:lnTo>
                    <a:pt x="130278" y="88918"/>
                  </a:lnTo>
                  <a:lnTo>
                    <a:pt x="131221" y="93546"/>
                  </a:lnTo>
                  <a:lnTo>
                    <a:pt x="138812" y="102394"/>
                  </a:lnTo>
                  <a:lnTo>
                    <a:pt x="130456" y="105295"/>
                  </a:lnTo>
                  <a:lnTo>
                    <a:pt x="130571" y="109033"/>
                  </a:lnTo>
                  <a:lnTo>
                    <a:pt x="134247" y="109389"/>
                  </a:lnTo>
                  <a:lnTo>
                    <a:pt x="133713" y="113546"/>
                  </a:lnTo>
                  <a:lnTo>
                    <a:pt x="127252" y="117818"/>
                  </a:lnTo>
                  <a:lnTo>
                    <a:pt x="122561" y="124163"/>
                  </a:lnTo>
                  <a:lnTo>
                    <a:pt x="116216" y="128310"/>
                  </a:lnTo>
                  <a:lnTo>
                    <a:pt x="110101" y="132404"/>
                  </a:lnTo>
                  <a:lnTo>
                    <a:pt x="103159" y="136142"/>
                  </a:lnTo>
                  <a:lnTo>
                    <a:pt x="97588" y="141011"/>
                  </a:lnTo>
                  <a:lnTo>
                    <a:pt x="94218" y="146133"/>
                  </a:lnTo>
                  <a:lnTo>
                    <a:pt x="93893" y="151868"/>
                  </a:lnTo>
                  <a:lnTo>
                    <a:pt x="95817" y="157648"/>
                  </a:lnTo>
                  <a:lnTo>
                    <a:pt x="99190" y="162906"/>
                  </a:lnTo>
                  <a:lnTo>
                    <a:pt x="104530" y="169607"/>
                  </a:lnTo>
                  <a:lnTo>
                    <a:pt x="110698" y="171628"/>
                  </a:lnTo>
                  <a:lnTo>
                    <a:pt x="118886" y="173104"/>
                  </a:lnTo>
                  <a:lnTo>
                    <a:pt x="118708" y="178088"/>
                  </a:lnTo>
                  <a:lnTo>
                    <a:pt x="123566" y="179806"/>
                  </a:lnTo>
                  <a:lnTo>
                    <a:pt x="128017" y="179219"/>
                  </a:lnTo>
                  <a:lnTo>
                    <a:pt x="128551" y="177376"/>
                  </a:lnTo>
                  <a:lnTo>
                    <a:pt x="129975" y="176371"/>
                  </a:lnTo>
                  <a:lnTo>
                    <a:pt x="130456" y="174528"/>
                  </a:lnTo>
                  <a:lnTo>
                    <a:pt x="137273" y="173345"/>
                  </a:lnTo>
                  <a:lnTo>
                    <a:pt x="138110" y="185565"/>
                  </a:lnTo>
                  <a:lnTo>
                    <a:pt x="143147" y="189774"/>
                  </a:lnTo>
                  <a:lnTo>
                    <a:pt x="145995" y="192088"/>
                  </a:lnTo>
                  <a:lnTo>
                    <a:pt x="150686" y="194999"/>
                  </a:lnTo>
                  <a:lnTo>
                    <a:pt x="154895" y="197313"/>
                  </a:lnTo>
                  <a:lnTo>
                    <a:pt x="155723" y="204548"/>
                  </a:lnTo>
                  <a:lnTo>
                    <a:pt x="161597" y="209532"/>
                  </a:lnTo>
                  <a:lnTo>
                    <a:pt x="159995" y="21778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0438" y="5046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2848" y="0"/>
                  </a:moveTo>
                  <a:lnTo>
                    <a:pt x="1424" y="2492"/>
                  </a:ln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6293" y="5989"/>
                  </a:lnTo>
                  <a:lnTo>
                    <a:pt x="2848" y="0"/>
                  </a:lnTo>
                  <a:close/>
                </a:path>
                <a:path w="10794" h="17145">
                  <a:moveTo>
                    <a:pt x="1424" y="2429"/>
                  </a:move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1424" y="2429"/>
                  </a:move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8481" y="9905"/>
                  </a:lnTo>
                  <a:lnTo>
                    <a:pt x="6293" y="5989"/>
                  </a:lnTo>
                  <a:lnTo>
                    <a:pt x="2848" y="0"/>
                  </a:lnTo>
                  <a:lnTo>
                    <a:pt x="1424" y="249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0" y="20177"/>
                  </a:move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12104" y="22365"/>
                  </a:lnTo>
                  <a:lnTo>
                    <a:pt x="13738" y="21601"/>
                  </a:lnTo>
                  <a:lnTo>
                    <a:pt x="2492" y="21601"/>
                  </a:lnTo>
                  <a:lnTo>
                    <a:pt x="0" y="20177"/>
                  </a:lnTo>
                  <a:close/>
                </a:path>
                <a:path w="22859" h="38100">
                  <a:moveTo>
                    <a:pt x="16669" y="0"/>
                  </a:move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892" y="20229"/>
                  </a:lnTo>
                  <a:lnTo>
                    <a:pt x="2492" y="21601"/>
                  </a:lnTo>
                  <a:lnTo>
                    <a:pt x="13738" y="21601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18690" y="1130"/>
                  </a:moveTo>
                  <a:lnTo>
                    <a:pt x="16669" y="0"/>
                  </a:ln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701" y="11748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984" y="20177"/>
                  </a:lnTo>
                  <a:lnTo>
                    <a:pt x="2492" y="21601"/>
                  </a:lnTo>
                  <a:lnTo>
                    <a:pt x="0" y="20177"/>
                  </a:lnTo>
                  <a:lnTo>
                    <a:pt x="0" y="24805"/>
                  </a:ln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9193" y="23077"/>
                  </a:lnTo>
                  <a:lnTo>
                    <a:pt x="12104" y="22365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13" name="object 1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84063" y="6471697"/>
              <a:ext cx="2508989" cy="266083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06678" y="3309166"/>
              <a:ext cx="585014" cy="50878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043554" y="7999751"/>
              <a:ext cx="878077" cy="46601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0" y="3675"/>
                  </a:lnTo>
                  <a:lnTo>
                    <a:pt x="3675" y="3382"/>
                  </a:lnTo>
                  <a:lnTo>
                    <a:pt x="7884" y="2020"/>
                  </a:lnTo>
                  <a:lnTo>
                    <a:pt x="1215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7884" y="2020"/>
                  </a:lnTo>
                  <a:lnTo>
                    <a:pt x="3675" y="3382"/>
                  </a:lnTo>
                  <a:lnTo>
                    <a:pt x="0" y="3675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0" y="0"/>
                  </a:moveTo>
                  <a:lnTo>
                    <a:pt x="2492" y="62"/>
                  </a:lnTo>
                  <a:lnTo>
                    <a:pt x="4931" y="178"/>
                  </a:lnTo>
                  <a:lnTo>
                    <a:pt x="7361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7361" y="178"/>
                  </a:moveTo>
                  <a:lnTo>
                    <a:pt x="4931" y="178"/>
                  </a:lnTo>
                  <a:lnTo>
                    <a:pt x="2492" y="6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0" y="0"/>
                  </a:moveTo>
                  <a:lnTo>
                    <a:pt x="178" y="1664"/>
                  </a:lnTo>
                  <a:lnTo>
                    <a:pt x="890" y="3497"/>
                  </a:lnTo>
                  <a:lnTo>
                    <a:pt x="1780" y="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1780" y="5340"/>
                  </a:moveTo>
                  <a:lnTo>
                    <a:pt x="890" y="3497"/>
                  </a:lnTo>
                  <a:lnTo>
                    <a:pt x="178" y="1664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088" y="0"/>
                  </a:moveTo>
                  <a:lnTo>
                    <a:pt x="0" y="7717"/>
                  </a:ln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0" y="7717"/>
                  </a:move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0" y="0"/>
                  </a:moveTo>
                  <a:lnTo>
                    <a:pt x="6649" y="1895"/>
                  </a:ln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649" y="1895"/>
                  </a:move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8607" y="0"/>
                  </a:moveTo>
                  <a:lnTo>
                    <a:pt x="0" y="1895"/>
                  </a:ln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0" y="1895"/>
                  </a:move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44431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44426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2" name="object 1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227" y="4658766"/>
              <a:ext cx="366927" cy="23599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1884426" y="5192600"/>
              <a:ext cx="2518410" cy="1879600"/>
            </a:xfrm>
            <a:custGeom>
              <a:avLst/>
              <a:gdLst/>
              <a:ahLst/>
              <a:cxnLst/>
              <a:rect l="l" t="t" r="r" b="b"/>
              <a:pathLst>
                <a:path w="2518409" h="1879600">
                  <a:moveTo>
                    <a:pt x="1859659" y="1854200"/>
                  </a:moveTo>
                  <a:lnTo>
                    <a:pt x="1825597" y="1854200"/>
                  </a:lnTo>
                  <a:lnTo>
                    <a:pt x="1827262" y="1866900"/>
                  </a:lnTo>
                  <a:lnTo>
                    <a:pt x="1837764" y="1866900"/>
                  </a:lnTo>
                  <a:lnTo>
                    <a:pt x="1838058" y="1879600"/>
                  </a:lnTo>
                  <a:lnTo>
                    <a:pt x="1866423" y="1879600"/>
                  </a:lnTo>
                  <a:lnTo>
                    <a:pt x="1863805" y="1866900"/>
                  </a:lnTo>
                  <a:lnTo>
                    <a:pt x="1859659" y="1854200"/>
                  </a:lnTo>
                  <a:close/>
                </a:path>
                <a:path w="2518409" h="1879600">
                  <a:moveTo>
                    <a:pt x="1493440" y="1803400"/>
                  </a:moveTo>
                  <a:lnTo>
                    <a:pt x="1428122" y="1803400"/>
                  </a:lnTo>
                  <a:lnTo>
                    <a:pt x="1428906" y="1816100"/>
                  </a:lnTo>
                  <a:lnTo>
                    <a:pt x="1479199" y="1816100"/>
                  </a:lnTo>
                  <a:lnTo>
                    <a:pt x="1480445" y="1828800"/>
                  </a:lnTo>
                  <a:lnTo>
                    <a:pt x="1474791" y="1828800"/>
                  </a:lnTo>
                  <a:lnTo>
                    <a:pt x="1479137" y="1841500"/>
                  </a:lnTo>
                  <a:lnTo>
                    <a:pt x="1482875" y="1854200"/>
                  </a:lnTo>
                  <a:lnTo>
                    <a:pt x="1486320" y="1841500"/>
                  </a:lnTo>
                  <a:lnTo>
                    <a:pt x="1501921" y="1841500"/>
                  </a:lnTo>
                  <a:lnTo>
                    <a:pt x="1501387" y="1828800"/>
                  </a:lnTo>
                  <a:lnTo>
                    <a:pt x="1496644" y="1816100"/>
                  </a:lnTo>
                  <a:lnTo>
                    <a:pt x="1493440" y="1803400"/>
                  </a:lnTo>
                  <a:close/>
                </a:path>
                <a:path w="2518409" h="1879600">
                  <a:moveTo>
                    <a:pt x="1851345" y="1841500"/>
                  </a:moveTo>
                  <a:lnTo>
                    <a:pt x="1826728" y="1841500"/>
                  </a:lnTo>
                  <a:lnTo>
                    <a:pt x="1823231" y="1854200"/>
                  </a:lnTo>
                  <a:lnTo>
                    <a:pt x="1847963" y="1854200"/>
                  </a:lnTo>
                  <a:lnTo>
                    <a:pt x="1851345" y="1841500"/>
                  </a:lnTo>
                  <a:close/>
                </a:path>
                <a:path w="2518409" h="1879600">
                  <a:moveTo>
                    <a:pt x="1474770" y="1828800"/>
                  </a:moveTo>
                  <a:lnTo>
                    <a:pt x="1473859" y="1828800"/>
                  </a:lnTo>
                  <a:lnTo>
                    <a:pt x="1476466" y="1841500"/>
                  </a:lnTo>
                  <a:lnTo>
                    <a:pt x="1474770" y="1828800"/>
                  </a:lnTo>
                  <a:close/>
                </a:path>
                <a:path w="2518409" h="1879600">
                  <a:moveTo>
                    <a:pt x="1815639" y="1828800"/>
                  </a:moveTo>
                  <a:lnTo>
                    <a:pt x="1800802" y="1828800"/>
                  </a:lnTo>
                  <a:lnTo>
                    <a:pt x="1805493" y="1841500"/>
                  </a:lnTo>
                  <a:lnTo>
                    <a:pt x="1810592" y="1841500"/>
                  </a:lnTo>
                  <a:lnTo>
                    <a:pt x="1815639" y="1828800"/>
                  </a:lnTo>
                  <a:close/>
                </a:path>
                <a:path w="2518409" h="1879600">
                  <a:moveTo>
                    <a:pt x="1834204" y="1828800"/>
                  </a:moveTo>
                  <a:lnTo>
                    <a:pt x="1823765" y="1828800"/>
                  </a:lnTo>
                  <a:lnTo>
                    <a:pt x="1827262" y="1841500"/>
                  </a:lnTo>
                  <a:lnTo>
                    <a:pt x="1834204" y="1828800"/>
                  </a:lnTo>
                  <a:close/>
                </a:path>
                <a:path w="2518409" h="1879600">
                  <a:moveTo>
                    <a:pt x="1855680" y="1828800"/>
                  </a:moveTo>
                  <a:lnTo>
                    <a:pt x="1839722" y="1828800"/>
                  </a:lnTo>
                  <a:lnTo>
                    <a:pt x="1835450" y="1841500"/>
                  </a:lnTo>
                  <a:lnTo>
                    <a:pt x="1856392" y="1841500"/>
                  </a:lnTo>
                  <a:lnTo>
                    <a:pt x="1855680" y="1828800"/>
                  </a:lnTo>
                  <a:close/>
                </a:path>
                <a:path w="2518409" h="1879600">
                  <a:moveTo>
                    <a:pt x="1882915" y="1828800"/>
                  </a:moveTo>
                  <a:lnTo>
                    <a:pt x="1862507" y="1828800"/>
                  </a:lnTo>
                  <a:lnTo>
                    <a:pt x="1867010" y="1841500"/>
                  </a:lnTo>
                  <a:lnTo>
                    <a:pt x="1882433" y="1841500"/>
                  </a:lnTo>
                  <a:lnTo>
                    <a:pt x="1882915" y="1828800"/>
                  </a:lnTo>
                  <a:close/>
                </a:path>
                <a:path w="2518409" h="1879600">
                  <a:moveTo>
                    <a:pt x="1477891" y="1816100"/>
                  </a:moveTo>
                  <a:lnTo>
                    <a:pt x="1429342" y="1816100"/>
                  </a:lnTo>
                  <a:lnTo>
                    <a:pt x="1430682" y="1828800"/>
                  </a:lnTo>
                  <a:lnTo>
                    <a:pt x="1466687" y="1828800"/>
                  </a:lnTo>
                  <a:lnTo>
                    <a:pt x="1477891" y="1816100"/>
                  </a:lnTo>
                  <a:close/>
                </a:path>
                <a:path w="2518409" h="1879600">
                  <a:moveTo>
                    <a:pt x="1746165" y="1816100"/>
                  </a:moveTo>
                  <a:lnTo>
                    <a:pt x="1725454" y="1816100"/>
                  </a:lnTo>
                  <a:lnTo>
                    <a:pt x="1731631" y="1828800"/>
                  </a:lnTo>
                  <a:lnTo>
                    <a:pt x="1743851" y="1828800"/>
                  </a:lnTo>
                  <a:lnTo>
                    <a:pt x="1746165" y="1816100"/>
                  </a:lnTo>
                  <a:close/>
                </a:path>
                <a:path w="2518409" h="1879600">
                  <a:moveTo>
                    <a:pt x="1779033" y="1816100"/>
                  </a:moveTo>
                  <a:lnTo>
                    <a:pt x="1749903" y="1816100"/>
                  </a:lnTo>
                  <a:lnTo>
                    <a:pt x="1753516" y="1828800"/>
                  </a:lnTo>
                  <a:lnTo>
                    <a:pt x="1779326" y="1828800"/>
                  </a:lnTo>
                  <a:lnTo>
                    <a:pt x="1779033" y="1816100"/>
                  </a:lnTo>
                  <a:close/>
                </a:path>
                <a:path w="2518409" h="1879600">
                  <a:moveTo>
                    <a:pt x="1900946" y="1816100"/>
                  </a:moveTo>
                  <a:lnTo>
                    <a:pt x="1783777" y="1816100"/>
                  </a:lnTo>
                  <a:lnTo>
                    <a:pt x="1786384" y="1828800"/>
                  </a:lnTo>
                  <a:lnTo>
                    <a:pt x="1906223" y="1828800"/>
                  </a:lnTo>
                  <a:lnTo>
                    <a:pt x="1900946" y="1816100"/>
                  </a:lnTo>
                  <a:close/>
                </a:path>
                <a:path w="2518409" h="1879600">
                  <a:moveTo>
                    <a:pt x="1948944" y="1803400"/>
                  </a:moveTo>
                  <a:lnTo>
                    <a:pt x="1706952" y="1803400"/>
                  </a:lnTo>
                  <a:lnTo>
                    <a:pt x="1715674" y="1816100"/>
                  </a:lnTo>
                  <a:lnTo>
                    <a:pt x="1945793" y="1816100"/>
                  </a:lnTo>
                  <a:lnTo>
                    <a:pt x="1948944" y="1803400"/>
                  </a:lnTo>
                  <a:close/>
                </a:path>
                <a:path w="2518409" h="1879600">
                  <a:moveTo>
                    <a:pt x="1504057" y="1790700"/>
                  </a:moveTo>
                  <a:lnTo>
                    <a:pt x="1402375" y="1790700"/>
                  </a:lnTo>
                  <a:lnTo>
                    <a:pt x="1398636" y="1803400"/>
                  </a:lnTo>
                  <a:lnTo>
                    <a:pt x="1504298" y="1803400"/>
                  </a:lnTo>
                  <a:lnTo>
                    <a:pt x="1504057" y="1790700"/>
                  </a:lnTo>
                  <a:close/>
                </a:path>
                <a:path w="2518409" h="1879600">
                  <a:moveTo>
                    <a:pt x="1974486" y="1778000"/>
                  </a:moveTo>
                  <a:lnTo>
                    <a:pt x="1699057" y="1778000"/>
                  </a:lnTo>
                  <a:lnTo>
                    <a:pt x="1697989" y="1790700"/>
                  </a:lnTo>
                  <a:lnTo>
                    <a:pt x="1698229" y="1803400"/>
                  </a:lnTo>
                  <a:lnTo>
                    <a:pt x="1952201" y="1803400"/>
                  </a:lnTo>
                  <a:lnTo>
                    <a:pt x="1953750" y="1790700"/>
                  </a:lnTo>
                  <a:lnTo>
                    <a:pt x="1976053" y="1790700"/>
                  </a:lnTo>
                  <a:lnTo>
                    <a:pt x="1974486" y="1778000"/>
                  </a:lnTo>
                  <a:close/>
                </a:path>
                <a:path w="2518409" h="1879600">
                  <a:moveTo>
                    <a:pt x="1965132" y="1790700"/>
                  </a:moveTo>
                  <a:lnTo>
                    <a:pt x="1953750" y="1790700"/>
                  </a:lnTo>
                  <a:lnTo>
                    <a:pt x="1958494" y="1803400"/>
                  </a:lnTo>
                  <a:lnTo>
                    <a:pt x="1966734" y="1803400"/>
                  </a:lnTo>
                  <a:lnTo>
                    <a:pt x="1965132" y="1790700"/>
                  </a:lnTo>
                  <a:close/>
                </a:path>
                <a:path w="2518409" h="1879600">
                  <a:moveTo>
                    <a:pt x="1531816" y="1778000"/>
                  </a:moveTo>
                  <a:lnTo>
                    <a:pt x="1413170" y="1778000"/>
                  </a:lnTo>
                  <a:lnTo>
                    <a:pt x="1406050" y="1790700"/>
                  </a:lnTo>
                  <a:lnTo>
                    <a:pt x="1521732" y="1790700"/>
                  </a:lnTo>
                  <a:lnTo>
                    <a:pt x="1531816" y="1778000"/>
                  </a:lnTo>
                  <a:close/>
                </a:path>
                <a:path w="2518409" h="1879600">
                  <a:moveTo>
                    <a:pt x="1553469" y="1778000"/>
                  </a:moveTo>
                  <a:lnTo>
                    <a:pt x="1543449" y="1778000"/>
                  </a:lnTo>
                  <a:lnTo>
                    <a:pt x="1543449" y="1790700"/>
                  </a:lnTo>
                  <a:lnTo>
                    <a:pt x="1550799" y="1790700"/>
                  </a:lnTo>
                  <a:lnTo>
                    <a:pt x="1553469" y="1778000"/>
                  </a:lnTo>
                  <a:close/>
                </a:path>
                <a:path w="2518409" h="1879600">
                  <a:moveTo>
                    <a:pt x="2006482" y="1778000"/>
                  </a:moveTo>
                  <a:lnTo>
                    <a:pt x="1998241" y="1778000"/>
                  </a:lnTo>
                  <a:lnTo>
                    <a:pt x="1995100" y="1790700"/>
                  </a:lnTo>
                  <a:lnTo>
                    <a:pt x="2006785" y="1790700"/>
                  </a:lnTo>
                  <a:lnTo>
                    <a:pt x="2006482" y="1778000"/>
                  </a:lnTo>
                  <a:close/>
                </a:path>
                <a:path w="2518409" h="1879600">
                  <a:moveTo>
                    <a:pt x="1589364" y="1765300"/>
                  </a:moveTo>
                  <a:lnTo>
                    <a:pt x="1418447" y="1765300"/>
                  </a:lnTo>
                  <a:lnTo>
                    <a:pt x="1415840" y="1778000"/>
                  </a:lnTo>
                  <a:lnTo>
                    <a:pt x="1589070" y="1778000"/>
                  </a:lnTo>
                  <a:lnTo>
                    <a:pt x="1589364" y="1765300"/>
                  </a:lnTo>
                  <a:close/>
                </a:path>
                <a:path w="2518409" h="1879600">
                  <a:moveTo>
                    <a:pt x="1620567" y="1765300"/>
                  </a:moveTo>
                  <a:lnTo>
                    <a:pt x="1593039" y="1765300"/>
                  </a:lnTo>
                  <a:lnTo>
                    <a:pt x="1598745" y="1778000"/>
                  </a:lnTo>
                  <a:lnTo>
                    <a:pt x="1616333" y="1778000"/>
                  </a:lnTo>
                  <a:lnTo>
                    <a:pt x="1620567" y="1765300"/>
                  </a:lnTo>
                  <a:close/>
                </a:path>
                <a:path w="2518409" h="1879600">
                  <a:moveTo>
                    <a:pt x="1971480" y="1765300"/>
                  </a:moveTo>
                  <a:lnTo>
                    <a:pt x="1709381" y="1765300"/>
                  </a:lnTo>
                  <a:lnTo>
                    <a:pt x="1707245" y="1778000"/>
                  </a:lnTo>
                  <a:lnTo>
                    <a:pt x="1972582" y="1778000"/>
                  </a:lnTo>
                  <a:lnTo>
                    <a:pt x="1971480" y="1765300"/>
                  </a:lnTo>
                  <a:close/>
                </a:path>
                <a:path w="2518409" h="1879600">
                  <a:moveTo>
                    <a:pt x="2030272" y="1765300"/>
                  </a:moveTo>
                  <a:lnTo>
                    <a:pt x="1983645" y="1765300"/>
                  </a:lnTo>
                  <a:lnTo>
                    <a:pt x="1985006" y="1778000"/>
                  </a:lnTo>
                  <a:lnTo>
                    <a:pt x="2029507" y="1778000"/>
                  </a:lnTo>
                  <a:lnTo>
                    <a:pt x="2030272" y="1765300"/>
                  </a:lnTo>
                  <a:close/>
                </a:path>
                <a:path w="2518409" h="1879600">
                  <a:moveTo>
                    <a:pt x="2050742" y="1765300"/>
                  </a:moveTo>
                  <a:lnTo>
                    <a:pt x="2041434" y="1765300"/>
                  </a:lnTo>
                  <a:lnTo>
                    <a:pt x="2045109" y="1778000"/>
                  </a:lnTo>
                  <a:lnTo>
                    <a:pt x="2053056" y="1778000"/>
                  </a:lnTo>
                  <a:lnTo>
                    <a:pt x="2050742" y="1765300"/>
                  </a:lnTo>
                  <a:close/>
                </a:path>
                <a:path w="2518409" h="1879600">
                  <a:moveTo>
                    <a:pt x="1621698" y="1752600"/>
                  </a:moveTo>
                  <a:lnTo>
                    <a:pt x="1392228" y="1752600"/>
                  </a:lnTo>
                  <a:lnTo>
                    <a:pt x="1393652" y="1765300"/>
                  </a:lnTo>
                  <a:lnTo>
                    <a:pt x="1621698" y="1765300"/>
                  </a:lnTo>
                  <a:lnTo>
                    <a:pt x="1621698" y="1752600"/>
                  </a:lnTo>
                  <a:close/>
                </a:path>
                <a:path w="2518409" h="1879600">
                  <a:moveTo>
                    <a:pt x="2082249" y="1752600"/>
                  </a:moveTo>
                  <a:lnTo>
                    <a:pt x="1655864" y="1752600"/>
                  </a:lnTo>
                  <a:lnTo>
                    <a:pt x="1658482" y="1765300"/>
                  </a:lnTo>
                  <a:lnTo>
                    <a:pt x="2074888" y="1765300"/>
                  </a:lnTo>
                  <a:lnTo>
                    <a:pt x="2082249" y="1752600"/>
                  </a:lnTo>
                  <a:close/>
                </a:path>
                <a:path w="2518409" h="1879600">
                  <a:moveTo>
                    <a:pt x="2101704" y="1727200"/>
                  </a:moveTo>
                  <a:lnTo>
                    <a:pt x="1378763" y="1727200"/>
                  </a:lnTo>
                  <a:lnTo>
                    <a:pt x="1378763" y="1739900"/>
                  </a:lnTo>
                  <a:lnTo>
                    <a:pt x="1376679" y="1752600"/>
                  </a:lnTo>
                  <a:lnTo>
                    <a:pt x="1644419" y="1752600"/>
                  </a:lnTo>
                  <a:lnTo>
                    <a:pt x="1649519" y="1739900"/>
                  </a:lnTo>
                  <a:lnTo>
                    <a:pt x="2102123" y="1739900"/>
                  </a:lnTo>
                  <a:lnTo>
                    <a:pt x="2101704" y="1727200"/>
                  </a:lnTo>
                  <a:close/>
                </a:path>
                <a:path w="2518409" h="1879600">
                  <a:moveTo>
                    <a:pt x="2096605" y="1739900"/>
                  </a:moveTo>
                  <a:lnTo>
                    <a:pt x="1649519" y="1739900"/>
                  </a:lnTo>
                  <a:lnTo>
                    <a:pt x="1652660" y="1752600"/>
                  </a:lnTo>
                  <a:lnTo>
                    <a:pt x="2100280" y="1752600"/>
                  </a:lnTo>
                  <a:lnTo>
                    <a:pt x="2096605" y="1739900"/>
                  </a:lnTo>
                  <a:close/>
                </a:path>
                <a:path w="2518409" h="1879600">
                  <a:moveTo>
                    <a:pt x="1344052" y="1714500"/>
                  </a:moveTo>
                  <a:lnTo>
                    <a:pt x="1330293" y="1714500"/>
                  </a:lnTo>
                  <a:lnTo>
                    <a:pt x="1329759" y="1727200"/>
                  </a:lnTo>
                  <a:lnTo>
                    <a:pt x="1339842" y="1727200"/>
                  </a:lnTo>
                  <a:lnTo>
                    <a:pt x="1344052" y="1714500"/>
                  </a:lnTo>
                  <a:close/>
                </a:path>
                <a:path w="2518409" h="1879600">
                  <a:moveTo>
                    <a:pt x="2111138" y="1714500"/>
                  </a:moveTo>
                  <a:lnTo>
                    <a:pt x="1367130" y="1714500"/>
                  </a:lnTo>
                  <a:lnTo>
                    <a:pt x="1363747" y="1727200"/>
                  </a:lnTo>
                  <a:lnTo>
                    <a:pt x="2102657" y="1727200"/>
                  </a:lnTo>
                  <a:lnTo>
                    <a:pt x="2111138" y="1714500"/>
                  </a:lnTo>
                  <a:close/>
                </a:path>
                <a:path w="2518409" h="1879600">
                  <a:moveTo>
                    <a:pt x="2125253" y="1714500"/>
                  </a:moveTo>
                  <a:lnTo>
                    <a:pt x="2111138" y="1714500"/>
                  </a:lnTo>
                  <a:lnTo>
                    <a:pt x="2115117" y="1727200"/>
                  </a:lnTo>
                  <a:lnTo>
                    <a:pt x="2126803" y="1727200"/>
                  </a:lnTo>
                  <a:lnTo>
                    <a:pt x="2125253" y="1714500"/>
                  </a:lnTo>
                  <a:close/>
                </a:path>
                <a:path w="2518409" h="1879600">
                  <a:moveTo>
                    <a:pt x="2132321" y="1701800"/>
                  </a:moveTo>
                  <a:lnTo>
                    <a:pt x="1330827" y="1701800"/>
                  </a:lnTo>
                  <a:lnTo>
                    <a:pt x="1330586" y="1714500"/>
                  </a:lnTo>
                  <a:lnTo>
                    <a:pt x="2130541" y="1714500"/>
                  </a:lnTo>
                  <a:lnTo>
                    <a:pt x="2132321" y="1701800"/>
                  </a:lnTo>
                  <a:close/>
                </a:path>
                <a:path w="2518409" h="1879600">
                  <a:moveTo>
                    <a:pt x="2140090" y="1701800"/>
                  </a:moveTo>
                  <a:lnTo>
                    <a:pt x="2132321" y="1701800"/>
                  </a:lnTo>
                  <a:lnTo>
                    <a:pt x="2133441" y="1714500"/>
                  </a:lnTo>
                  <a:lnTo>
                    <a:pt x="2140561" y="1714500"/>
                  </a:lnTo>
                  <a:lnTo>
                    <a:pt x="2140090" y="1701800"/>
                  </a:lnTo>
                  <a:close/>
                </a:path>
                <a:path w="2518409" h="1879600">
                  <a:moveTo>
                    <a:pt x="2151483" y="1701800"/>
                  </a:moveTo>
                  <a:lnTo>
                    <a:pt x="2147441" y="1701800"/>
                  </a:lnTo>
                  <a:lnTo>
                    <a:pt x="2150111" y="1714500"/>
                  </a:lnTo>
                  <a:lnTo>
                    <a:pt x="2151483" y="1701800"/>
                  </a:lnTo>
                  <a:close/>
                </a:path>
                <a:path w="2518409" h="1879600">
                  <a:moveTo>
                    <a:pt x="2162812" y="1689100"/>
                  </a:moveTo>
                  <a:lnTo>
                    <a:pt x="1315258" y="1689100"/>
                  </a:lnTo>
                  <a:lnTo>
                    <a:pt x="1317058" y="1701800"/>
                  </a:lnTo>
                  <a:lnTo>
                    <a:pt x="2158247" y="1701800"/>
                  </a:lnTo>
                  <a:lnTo>
                    <a:pt x="2162812" y="1689100"/>
                  </a:lnTo>
                  <a:close/>
                </a:path>
                <a:path w="2518409" h="1879600">
                  <a:moveTo>
                    <a:pt x="2150352" y="1676400"/>
                  </a:moveTo>
                  <a:lnTo>
                    <a:pt x="1318903" y="1676400"/>
                  </a:lnTo>
                  <a:lnTo>
                    <a:pt x="1316386" y="1689100"/>
                  </a:lnTo>
                  <a:lnTo>
                    <a:pt x="2149640" y="1689100"/>
                  </a:lnTo>
                  <a:lnTo>
                    <a:pt x="2150352" y="1676400"/>
                  </a:lnTo>
                  <a:close/>
                </a:path>
                <a:path w="2518409" h="1879600">
                  <a:moveTo>
                    <a:pt x="2175566" y="1676400"/>
                  </a:moveTo>
                  <a:lnTo>
                    <a:pt x="2169691" y="1676400"/>
                  </a:lnTo>
                  <a:lnTo>
                    <a:pt x="2174738" y="1689100"/>
                  </a:lnTo>
                  <a:lnTo>
                    <a:pt x="2175566" y="1676400"/>
                  </a:lnTo>
                  <a:close/>
                </a:path>
                <a:path w="2518409" h="1879600">
                  <a:moveTo>
                    <a:pt x="2160205" y="1663700"/>
                  </a:moveTo>
                  <a:lnTo>
                    <a:pt x="1323707" y="1663700"/>
                  </a:lnTo>
                  <a:lnTo>
                    <a:pt x="1321267" y="1676400"/>
                  </a:lnTo>
                  <a:lnTo>
                    <a:pt x="2171943" y="1676400"/>
                  </a:lnTo>
                  <a:lnTo>
                    <a:pt x="2160205" y="1663700"/>
                  </a:lnTo>
                  <a:close/>
                </a:path>
                <a:path w="2518409" h="1879600">
                  <a:moveTo>
                    <a:pt x="2178299" y="1663700"/>
                  </a:moveTo>
                  <a:lnTo>
                    <a:pt x="2172362" y="1663700"/>
                  </a:lnTo>
                  <a:lnTo>
                    <a:pt x="2176696" y="1676400"/>
                  </a:lnTo>
                  <a:lnTo>
                    <a:pt x="2178299" y="1663700"/>
                  </a:lnTo>
                  <a:close/>
                </a:path>
                <a:path w="2518409" h="1879600">
                  <a:moveTo>
                    <a:pt x="2176393" y="1638300"/>
                  </a:moveTo>
                  <a:lnTo>
                    <a:pt x="1335392" y="1638300"/>
                  </a:lnTo>
                  <a:lnTo>
                    <a:pt x="1332188" y="1663700"/>
                  </a:lnTo>
                  <a:lnTo>
                    <a:pt x="2172184" y="1663700"/>
                  </a:lnTo>
                  <a:lnTo>
                    <a:pt x="2173189" y="1651000"/>
                  </a:lnTo>
                  <a:lnTo>
                    <a:pt x="2179304" y="1651000"/>
                  </a:lnTo>
                  <a:lnTo>
                    <a:pt x="2176393" y="1638300"/>
                  </a:lnTo>
                  <a:close/>
                </a:path>
                <a:path w="2518409" h="1879600">
                  <a:moveTo>
                    <a:pt x="2184822" y="1651000"/>
                  </a:moveTo>
                  <a:lnTo>
                    <a:pt x="2174738" y="1651000"/>
                  </a:lnTo>
                  <a:lnTo>
                    <a:pt x="2184644" y="1663700"/>
                  </a:lnTo>
                  <a:lnTo>
                    <a:pt x="2184822" y="1651000"/>
                  </a:lnTo>
                  <a:close/>
                </a:path>
                <a:path w="2518409" h="1879600">
                  <a:moveTo>
                    <a:pt x="2201785" y="1638300"/>
                  </a:moveTo>
                  <a:lnTo>
                    <a:pt x="2193062" y="1638300"/>
                  </a:lnTo>
                  <a:lnTo>
                    <a:pt x="2196748" y="1651000"/>
                  </a:lnTo>
                  <a:lnTo>
                    <a:pt x="2199952" y="1651000"/>
                  </a:lnTo>
                  <a:lnTo>
                    <a:pt x="2201785" y="1638300"/>
                  </a:lnTo>
                  <a:close/>
                </a:path>
                <a:path w="2518409" h="1879600">
                  <a:moveTo>
                    <a:pt x="2196507" y="1625600"/>
                  </a:moveTo>
                  <a:lnTo>
                    <a:pt x="1349863" y="1625600"/>
                  </a:lnTo>
                  <a:lnTo>
                    <a:pt x="1346544" y="1638300"/>
                  </a:lnTo>
                  <a:lnTo>
                    <a:pt x="2191230" y="1638300"/>
                  </a:lnTo>
                  <a:lnTo>
                    <a:pt x="2196507" y="1625600"/>
                  </a:lnTo>
                  <a:close/>
                </a:path>
                <a:path w="2518409" h="1879600">
                  <a:moveTo>
                    <a:pt x="2210099" y="1587500"/>
                  </a:moveTo>
                  <a:lnTo>
                    <a:pt x="1348083" y="1587500"/>
                  </a:lnTo>
                  <a:lnTo>
                    <a:pt x="1349959" y="1600200"/>
                  </a:lnTo>
                  <a:lnTo>
                    <a:pt x="1351270" y="1612900"/>
                  </a:lnTo>
                  <a:lnTo>
                    <a:pt x="1351433" y="1625600"/>
                  </a:lnTo>
                  <a:lnTo>
                    <a:pt x="2196570" y="1625600"/>
                  </a:lnTo>
                  <a:lnTo>
                    <a:pt x="2190989" y="1612900"/>
                  </a:lnTo>
                  <a:lnTo>
                    <a:pt x="2187544" y="1612900"/>
                  </a:lnTo>
                  <a:lnTo>
                    <a:pt x="2191523" y="1600200"/>
                  </a:lnTo>
                  <a:lnTo>
                    <a:pt x="2210926" y="1600200"/>
                  </a:lnTo>
                  <a:lnTo>
                    <a:pt x="2210099" y="1587500"/>
                  </a:lnTo>
                  <a:close/>
                </a:path>
                <a:path w="2518409" h="1879600">
                  <a:moveTo>
                    <a:pt x="2195733" y="1562100"/>
                  </a:moveTo>
                  <a:lnTo>
                    <a:pt x="1340429" y="1562100"/>
                  </a:lnTo>
                  <a:lnTo>
                    <a:pt x="1345476" y="1587500"/>
                  </a:lnTo>
                  <a:lnTo>
                    <a:pt x="2200780" y="1587500"/>
                  </a:lnTo>
                  <a:lnTo>
                    <a:pt x="2198465" y="1574800"/>
                  </a:lnTo>
                  <a:lnTo>
                    <a:pt x="2193366" y="1574800"/>
                  </a:lnTo>
                  <a:lnTo>
                    <a:pt x="2195733" y="1562100"/>
                  </a:lnTo>
                  <a:close/>
                </a:path>
                <a:path w="2518409" h="1879600">
                  <a:moveTo>
                    <a:pt x="2215376" y="1562100"/>
                  </a:moveTo>
                  <a:lnTo>
                    <a:pt x="2202088" y="1562100"/>
                  </a:lnTo>
                  <a:lnTo>
                    <a:pt x="2197335" y="1574800"/>
                  </a:lnTo>
                  <a:lnTo>
                    <a:pt x="2208968" y="1574800"/>
                  </a:lnTo>
                  <a:lnTo>
                    <a:pt x="2215376" y="1562100"/>
                  </a:lnTo>
                  <a:close/>
                </a:path>
                <a:path w="2518409" h="1879600">
                  <a:moveTo>
                    <a:pt x="956713" y="1549400"/>
                  </a:moveTo>
                  <a:lnTo>
                    <a:pt x="939268" y="1549400"/>
                  </a:lnTo>
                  <a:lnTo>
                    <a:pt x="937970" y="1562100"/>
                  </a:lnTo>
                  <a:lnTo>
                    <a:pt x="955938" y="1562100"/>
                  </a:lnTo>
                  <a:lnTo>
                    <a:pt x="956713" y="1549400"/>
                  </a:lnTo>
                  <a:close/>
                </a:path>
                <a:path w="2518409" h="1879600">
                  <a:moveTo>
                    <a:pt x="2226056" y="1549400"/>
                  </a:moveTo>
                  <a:lnTo>
                    <a:pt x="1326607" y="1549400"/>
                  </a:lnTo>
                  <a:lnTo>
                    <a:pt x="1331183" y="1562100"/>
                  </a:lnTo>
                  <a:lnTo>
                    <a:pt x="2226056" y="1562100"/>
                  </a:lnTo>
                  <a:lnTo>
                    <a:pt x="2226056" y="1549400"/>
                  </a:lnTo>
                  <a:close/>
                </a:path>
                <a:path w="2518409" h="1879600">
                  <a:moveTo>
                    <a:pt x="927876" y="1536700"/>
                  </a:moveTo>
                  <a:lnTo>
                    <a:pt x="867721" y="1536700"/>
                  </a:lnTo>
                  <a:lnTo>
                    <a:pt x="869092" y="1549400"/>
                  </a:lnTo>
                  <a:lnTo>
                    <a:pt x="917258" y="1549400"/>
                  </a:lnTo>
                  <a:lnTo>
                    <a:pt x="927876" y="1536700"/>
                  </a:lnTo>
                  <a:close/>
                </a:path>
                <a:path w="2518409" h="1879600">
                  <a:moveTo>
                    <a:pt x="970045" y="1536700"/>
                  </a:moveTo>
                  <a:lnTo>
                    <a:pt x="932148" y="1536700"/>
                  </a:lnTo>
                  <a:lnTo>
                    <a:pt x="936305" y="1549400"/>
                  </a:lnTo>
                  <a:lnTo>
                    <a:pt x="963592" y="1549400"/>
                  </a:lnTo>
                  <a:lnTo>
                    <a:pt x="970045" y="1536700"/>
                  </a:lnTo>
                  <a:close/>
                </a:path>
                <a:path w="2518409" h="1879600">
                  <a:moveTo>
                    <a:pt x="1035799" y="1536700"/>
                  </a:moveTo>
                  <a:lnTo>
                    <a:pt x="1023391" y="1536700"/>
                  </a:lnTo>
                  <a:lnTo>
                    <a:pt x="1031642" y="1549400"/>
                  </a:lnTo>
                  <a:lnTo>
                    <a:pt x="1035799" y="1536700"/>
                  </a:lnTo>
                  <a:close/>
                </a:path>
                <a:path w="2518409" h="1879600">
                  <a:moveTo>
                    <a:pt x="1071034" y="1536700"/>
                  </a:moveTo>
                  <a:lnTo>
                    <a:pt x="1054835" y="1536700"/>
                  </a:lnTo>
                  <a:lnTo>
                    <a:pt x="1054427" y="1549400"/>
                  </a:lnTo>
                  <a:lnTo>
                    <a:pt x="1064510" y="1549400"/>
                  </a:lnTo>
                  <a:lnTo>
                    <a:pt x="1071034" y="1536700"/>
                  </a:lnTo>
                  <a:close/>
                </a:path>
                <a:path w="2518409" h="1879600">
                  <a:moveTo>
                    <a:pt x="1086635" y="1536700"/>
                  </a:moveTo>
                  <a:lnTo>
                    <a:pt x="1078447" y="1536700"/>
                  </a:lnTo>
                  <a:lnTo>
                    <a:pt x="1084855" y="1549400"/>
                  </a:lnTo>
                  <a:lnTo>
                    <a:pt x="1086635" y="1536700"/>
                  </a:lnTo>
                  <a:close/>
                </a:path>
                <a:path w="2518409" h="1879600">
                  <a:moveTo>
                    <a:pt x="2215135" y="1536700"/>
                  </a:moveTo>
                  <a:lnTo>
                    <a:pt x="1324241" y="1536700"/>
                  </a:lnTo>
                  <a:lnTo>
                    <a:pt x="1328272" y="1549400"/>
                  </a:lnTo>
                  <a:lnTo>
                    <a:pt x="2216203" y="1549400"/>
                  </a:lnTo>
                  <a:lnTo>
                    <a:pt x="2215135" y="1536700"/>
                  </a:lnTo>
                  <a:close/>
                </a:path>
                <a:path w="2518409" h="1879600">
                  <a:moveTo>
                    <a:pt x="2231334" y="1536700"/>
                  </a:moveTo>
                  <a:lnTo>
                    <a:pt x="2220412" y="1536700"/>
                  </a:lnTo>
                  <a:lnTo>
                    <a:pt x="2223564" y="1549400"/>
                  </a:lnTo>
                  <a:lnTo>
                    <a:pt x="2230978" y="1549400"/>
                  </a:lnTo>
                  <a:lnTo>
                    <a:pt x="2231334" y="1536700"/>
                  </a:lnTo>
                  <a:close/>
                </a:path>
                <a:path w="2518409" h="1879600">
                  <a:moveTo>
                    <a:pt x="799377" y="1524000"/>
                  </a:moveTo>
                  <a:lnTo>
                    <a:pt x="784844" y="1524000"/>
                  </a:lnTo>
                  <a:lnTo>
                    <a:pt x="789597" y="1536700"/>
                  </a:lnTo>
                  <a:lnTo>
                    <a:pt x="794341" y="1536700"/>
                  </a:lnTo>
                  <a:lnTo>
                    <a:pt x="799377" y="1524000"/>
                  </a:lnTo>
                  <a:close/>
                </a:path>
                <a:path w="2518409" h="1879600">
                  <a:moveTo>
                    <a:pt x="822225" y="1524000"/>
                  </a:moveTo>
                  <a:lnTo>
                    <a:pt x="799377" y="1524000"/>
                  </a:lnTo>
                  <a:lnTo>
                    <a:pt x="803178" y="1536700"/>
                  </a:lnTo>
                  <a:lnTo>
                    <a:pt x="811597" y="1536700"/>
                  </a:lnTo>
                  <a:lnTo>
                    <a:pt x="822225" y="1524000"/>
                  </a:lnTo>
                  <a:close/>
                </a:path>
                <a:path w="2518409" h="1879600">
                  <a:moveTo>
                    <a:pt x="994617" y="1524000"/>
                  </a:moveTo>
                  <a:lnTo>
                    <a:pt x="853721" y="1524000"/>
                  </a:lnTo>
                  <a:lnTo>
                    <a:pt x="851051" y="1536700"/>
                  </a:lnTo>
                  <a:lnTo>
                    <a:pt x="988907" y="1536700"/>
                  </a:lnTo>
                  <a:lnTo>
                    <a:pt x="994617" y="1524000"/>
                  </a:lnTo>
                  <a:close/>
                </a:path>
                <a:path w="2518409" h="1879600">
                  <a:moveTo>
                    <a:pt x="1090143" y="1524000"/>
                  </a:moveTo>
                  <a:lnTo>
                    <a:pt x="994617" y="1524000"/>
                  </a:lnTo>
                  <a:lnTo>
                    <a:pt x="998240" y="1536700"/>
                  </a:lnTo>
                  <a:lnTo>
                    <a:pt x="1088593" y="1536700"/>
                  </a:lnTo>
                  <a:lnTo>
                    <a:pt x="1090143" y="1524000"/>
                  </a:lnTo>
                  <a:close/>
                </a:path>
                <a:path w="2518409" h="1879600">
                  <a:moveTo>
                    <a:pt x="1103368" y="1524000"/>
                  </a:moveTo>
                  <a:lnTo>
                    <a:pt x="1098562" y="1524000"/>
                  </a:lnTo>
                  <a:lnTo>
                    <a:pt x="1101295" y="1536700"/>
                  </a:lnTo>
                  <a:lnTo>
                    <a:pt x="1103368" y="1524000"/>
                  </a:lnTo>
                  <a:close/>
                </a:path>
                <a:path w="2518409" h="1879600">
                  <a:moveTo>
                    <a:pt x="2230737" y="1524000"/>
                  </a:moveTo>
                  <a:lnTo>
                    <a:pt x="1310270" y="1524000"/>
                  </a:lnTo>
                  <a:lnTo>
                    <a:pt x="1315749" y="1536700"/>
                  </a:lnTo>
                  <a:lnTo>
                    <a:pt x="2230978" y="1536700"/>
                  </a:lnTo>
                  <a:lnTo>
                    <a:pt x="2230737" y="1524000"/>
                  </a:lnTo>
                  <a:close/>
                </a:path>
                <a:path w="2518409" h="1879600">
                  <a:moveTo>
                    <a:pt x="1116833" y="1498600"/>
                  </a:moveTo>
                  <a:lnTo>
                    <a:pt x="785859" y="1498600"/>
                  </a:lnTo>
                  <a:lnTo>
                    <a:pt x="785084" y="1511300"/>
                  </a:lnTo>
                  <a:lnTo>
                    <a:pt x="780812" y="1511300"/>
                  </a:lnTo>
                  <a:lnTo>
                    <a:pt x="782121" y="1524000"/>
                  </a:lnTo>
                  <a:lnTo>
                    <a:pt x="1112383" y="1524000"/>
                  </a:lnTo>
                  <a:lnTo>
                    <a:pt x="1115053" y="1511300"/>
                  </a:lnTo>
                  <a:lnTo>
                    <a:pt x="1116833" y="1498600"/>
                  </a:lnTo>
                  <a:close/>
                </a:path>
                <a:path w="2518409" h="1879600">
                  <a:moveTo>
                    <a:pt x="2234056" y="1511300"/>
                  </a:moveTo>
                  <a:lnTo>
                    <a:pt x="1248295" y="1511300"/>
                  </a:lnTo>
                  <a:lnTo>
                    <a:pt x="1255185" y="1524000"/>
                  </a:lnTo>
                  <a:lnTo>
                    <a:pt x="2232108" y="1524000"/>
                  </a:lnTo>
                  <a:lnTo>
                    <a:pt x="2234056" y="1511300"/>
                  </a:lnTo>
                  <a:close/>
                </a:path>
                <a:path w="2518409" h="1879600">
                  <a:moveTo>
                    <a:pt x="770792" y="1498600"/>
                  </a:moveTo>
                  <a:lnTo>
                    <a:pt x="756488" y="1498600"/>
                  </a:lnTo>
                  <a:lnTo>
                    <a:pt x="759096" y="1511300"/>
                  </a:lnTo>
                  <a:lnTo>
                    <a:pt x="767881" y="1511300"/>
                  </a:lnTo>
                  <a:lnTo>
                    <a:pt x="770792" y="1498600"/>
                  </a:lnTo>
                  <a:close/>
                </a:path>
                <a:path w="2518409" h="1879600">
                  <a:moveTo>
                    <a:pt x="2241061" y="1485900"/>
                  </a:moveTo>
                  <a:lnTo>
                    <a:pt x="1249070" y="1485900"/>
                  </a:lnTo>
                  <a:lnTo>
                    <a:pt x="1252808" y="1498600"/>
                  </a:lnTo>
                  <a:lnTo>
                    <a:pt x="1260222" y="1498600"/>
                  </a:lnTo>
                  <a:lnTo>
                    <a:pt x="1254944" y="1511300"/>
                  </a:lnTo>
                  <a:lnTo>
                    <a:pt x="2233354" y="1511300"/>
                  </a:lnTo>
                  <a:lnTo>
                    <a:pt x="2241888" y="1498600"/>
                  </a:lnTo>
                  <a:lnTo>
                    <a:pt x="2241061" y="1485900"/>
                  </a:lnTo>
                  <a:close/>
                </a:path>
                <a:path w="2518409" h="1879600">
                  <a:moveTo>
                    <a:pt x="723620" y="1473200"/>
                  </a:moveTo>
                  <a:lnTo>
                    <a:pt x="706563" y="1473200"/>
                  </a:lnTo>
                  <a:lnTo>
                    <a:pt x="712422" y="1485900"/>
                  </a:lnTo>
                  <a:lnTo>
                    <a:pt x="718524" y="1498600"/>
                  </a:lnTo>
                  <a:lnTo>
                    <a:pt x="727652" y="1498600"/>
                  </a:lnTo>
                  <a:lnTo>
                    <a:pt x="725997" y="1485900"/>
                  </a:lnTo>
                  <a:lnTo>
                    <a:pt x="723620" y="1473200"/>
                  </a:lnTo>
                  <a:close/>
                </a:path>
                <a:path w="2518409" h="1879600">
                  <a:moveTo>
                    <a:pt x="1154508" y="1485900"/>
                  </a:moveTo>
                  <a:lnTo>
                    <a:pt x="751975" y="1485900"/>
                  </a:lnTo>
                  <a:lnTo>
                    <a:pt x="751682" y="1498600"/>
                  </a:lnTo>
                  <a:lnTo>
                    <a:pt x="1148634" y="1498600"/>
                  </a:lnTo>
                  <a:lnTo>
                    <a:pt x="1154508" y="1485900"/>
                  </a:lnTo>
                  <a:close/>
                </a:path>
                <a:path w="2518409" h="1879600">
                  <a:moveTo>
                    <a:pt x="2257731" y="1485900"/>
                  </a:moveTo>
                  <a:lnTo>
                    <a:pt x="2251144" y="1485900"/>
                  </a:lnTo>
                  <a:lnTo>
                    <a:pt x="2253521" y="1498600"/>
                  </a:lnTo>
                  <a:lnTo>
                    <a:pt x="2254830" y="1498600"/>
                  </a:lnTo>
                  <a:lnTo>
                    <a:pt x="2257731" y="1485900"/>
                  </a:lnTo>
                  <a:close/>
                </a:path>
                <a:path w="2518409" h="1879600">
                  <a:moveTo>
                    <a:pt x="1157712" y="1473200"/>
                  </a:moveTo>
                  <a:lnTo>
                    <a:pt x="723620" y="1473200"/>
                  </a:lnTo>
                  <a:lnTo>
                    <a:pt x="729432" y="1485900"/>
                  </a:lnTo>
                  <a:lnTo>
                    <a:pt x="1152372" y="1485900"/>
                  </a:lnTo>
                  <a:lnTo>
                    <a:pt x="1157712" y="1473200"/>
                  </a:lnTo>
                  <a:close/>
                </a:path>
                <a:path w="2518409" h="1879600">
                  <a:moveTo>
                    <a:pt x="1204579" y="1473200"/>
                  </a:moveTo>
                  <a:lnTo>
                    <a:pt x="1170999" y="1473200"/>
                  </a:lnTo>
                  <a:lnTo>
                    <a:pt x="1175209" y="1485900"/>
                  </a:lnTo>
                  <a:lnTo>
                    <a:pt x="1207009" y="1485900"/>
                  </a:lnTo>
                  <a:lnTo>
                    <a:pt x="1204579" y="1473200"/>
                  </a:lnTo>
                  <a:close/>
                </a:path>
                <a:path w="2518409" h="1879600">
                  <a:moveTo>
                    <a:pt x="2243019" y="1473200"/>
                  </a:moveTo>
                  <a:lnTo>
                    <a:pt x="1240348" y="1473200"/>
                  </a:lnTo>
                  <a:lnTo>
                    <a:pt x="1233228" y="1485900"/>
                  </a:lnTo>
                  <a:lnTo>
                    <a:pt x="2252213" y="1485900"/>
                  </a:lnTo>
                  <a:lnTo>
                    <a:pt x="2243019" y="1473200"/>
                  </a:lnTo>
                  <a:close/>
                </a:path>
                <a:path w="2518409" h="1879600">
                  <a:moveTo>
                    <a:pt x="2262778" y="1447800"/>
                  </a:moveTo>
                  <a:lnTo>
                    <a:pt x="670941" y="1447800"/>
                  </a:lnTo>
                  <a:lnTo>
                    <a:pt x="674083" y="1460500"/>
                  </a:lnTo>
                  <a:lnTo>
                    <a:pt x="683936" y="1473200"/>
                  </a:lnTo>
                  <a:lnTo>
                    <a:pt x="1207721" y="1473200"/>
                  </a:lnTo>
                  <a:lnTo>
                    <a:pt x="1223322" y="1460500"/>
                  </a:lnTo>
                  <a:lnTo>
                    <a:pt x="2257197" y="1460500"/>
                  </a:lnTo>
                  <a:lnTo>
                    <a:pt x="2262778" y="1447800"/>
                  </a:lnTo>
                  <a:close/>
                </a:path>
                <a:path w="2518409" h="1879600">
                  <a:moveTo>
                    <a:pt x="2251982" y="1460500"/>
                  </a:moveTo>
                  <a:lnTo>
                    <a:pt x="1226055" y="1460500"/>
                  </a:lnTo>
                  <a:lnTo>
                    <a:pt x="1228725" y="1473200"/>
                  </a:lnTo>
                  <a:lnTo>
                    <a:pt x="2258034" y="1473200"/>
                  </a:lnTo>
                  <a:lnTo>
                    <a:pt x="2251982" y="1460500"/>
                  </a:lnTo>
                  <a:close/>
                </a:path>
                <a:path w="2518409" h="1879600">
                  <a:moveTo>
                    <a:pt x="598682" y="1435100"/>
                  </a:moveTo>
                  <a:lnTo>
                    <a:pt x="597080" y="1435100"/>
                  </a:lnTo>
                  <a:lnTo>
                    <a:pt x="597854" y="1447800"/>
                  </a:lnTo>
                  <a:lnTo>
                    <a:pt x="598682" y="1435100"/>
                  </a:lnTo>
                  <a:close/>
                </a:path>
                <a:path w="2518409" h="1879600">
                  <a:moveTo>
                    <a:pt x="640743" y="1435100"/>
                  </a:moveTo>
                  <a:lnTo>
                    <a:pt x="601289" y="1435100"/>
                  </a:lnTo>
                  <a:lnTo>
                    <a:pt x="608472" y="1447800"/>
                  </a:lnTo>
                  <a:lnTo>
                    <a:pt x="631194" y="1447800"/>
                  </a:lnTo>
                  <a:lnTo>
                    <a:pt x="640743" y="1435100"/>
                  </a:lnTo>
                  <a:close/>
                </a:path>
                <a:path w="2518409" h="1879600">
                  <a:moveTo>
                    <a:pt x="2253762" y="1435100"/>
                  </a:moveTo>
                  <a:lnTo>
                    <a:pt x="644722" y="1435100"/>
                  </a:lnTo>
                  <a:lnTo>
                    <a:pt x="648638" y="1447800"/>
                  </a:lnTo>
                  <a:lnTo>
                    <a:pt x="2247762" y="1447800"/>
                  </a:lnTo>
                  <a:lnTo>
                    <a:pt x="2253762" y="1435100"/>
                  </a:lnTo>
                  <a:close/>
                </a:path>
                <a:path w="2518409" h="1879600">
                  <a:moveTo>
                    <a:pt x="2264966" y="1435100"/>
                  </a:moveTo>
                  <a:lnTo>
                    <a:pt x="2253762" y="1435100"/>
                  </a:lnTo>
                  <a:lnTo>
                    <a:pt x="2256903" y="1447800"/>
                  </a:lnTo>
                  <a:lnTo>
                    <a:pt x="2260882" y="1447800"/>
                  </a:lnTo>
                  <a:lnTo>
                    <a:pt x="2264966" y="1435100"/>
                  </a:lnTo>
                  <a:close/>
                </a:path>
                <a:path w="2518409" h="1879600">
                  <a:moveTo>
                    <a:pt x="2273517" y="1435100"/>
                  </a:moveTo>
                  <a:lnTo>
                    <a:pt x="2270013" y="1435100"/>
                  </a:lnTo>
                  <a:lnTo>
                    <a:pt x="2271615" y="1447800"/>
                  </a:lnTo>
                  <a:lnTo>
                    <a:pt x="2273154" y="1447800"/>
                  </a:lnTo>
                  <a:lnTo>
                    <a:pt x="2273517" y="1435100"/>
                  </a:lnTo>
                  <a:close/>
                </a:path>
                <a:path w="2518409" h="1879600">
                  <a:moveTo>
                    <a:pt x="2243490" y="1422400"/>
                  </a:moveTo>
                  <a:lnTo>
                    <a:pt x="581897" y="1422400"/>
                  </a:lnTo>
                  <a:lnTo>
                    <a:pt x="584797" y="1435100"/>
                  </a:lnTo>
                  <a:lnTo>
                    <a:pt x="2238695" y="1435100"/>
                  </a:lnTo>
                  <a:lnTo>
                    <a:pt x="2243490" y="1422400"/>
                  </a:lnTo>
                  <a:close/>
                </a:path>
                <a:path w="2518409" h="1879600">
                  <a:moveTo>
                    <a:pt x="2254883" y="1422400"/>
                  </a:moveTo>
                  <a:lnTo>
                    <a:pt x="2253584" y="1422400"/>
                  </a:lnTo>
                  <a:lnTo>
                    <a:pt x="2250766" y="1435100"/>
                  </a:lnTo>
                  <a:lnTo>
                    <a:pt x="2256966" y="1435100"/>
                  </a:lnTo>
                  <a:lnTo>
                    <a:pt x="2254883" y="1422400"/>
                  </a:lnTo>
                  <a:close/>
                </a:path>
                <a:path w="2518409" h="1879600">
                  <a:moveTo>
                    <a:pt x="2270921" y="1422400"/>
                  </a:moveTo>
                  <a:lnTo>
                    <a:pt x="2266275" y="1422400"/>
                  </a:lnTo>
                  <a:lnTo>
                    <a:pt x="2261710" y="1435100"/>
                  </a:lnTo>
                  <a:lnTo>
                    <a:pt x="2272608" y="1435100"/>
                  </a:lnTo>
                  <a:lnTo>
                    <a:pt x="2270921" y="1422400"/>
                  </a:lnTo>
                  <a:close/>
                </a:path>
                <a:path w="2518409" h="1879600">
                  <a:moveTo>
                    <a:pt x="2264933" y="1409700"/>
                  </a:moveTo>
                  <a:lnTo>
                    <a:pt x="568724" y="1409700"/>
                  </a:lnTo>
                  <a:lnTo>
                    <a:pt x="572641" y="1422400"/>
                  </a:lnTo>
                  <a:lnTo>
                    <a:pt x="2259885" y="1422400"/>
                  </a:lnTo>
                  <a:lnTo>
                    <a:pt x="2264933" y="1409700"/>
                  </a:lnTo>
                  <a:close/>
                </a:path>
                <a:path w="2518409" h="1879600">
                  <a:moveTo>
                    <a:pt x="2185775" y="1384300"/>
                  </a:moveTo>
                  <a:lnTo>
                    <a:pt x="521794" y="1384300"/>
                  </a:lnTo>
                  <a:lnTo>
                    <a:pt x="525028" y="1397000"/>
                  </a:lnTo>
                  <a:lnTo>
                    <a:pt x="529006" y="1409700"/>
                  </a:lnTo>
                  <a:lnTo>
                    <a:pt x="2251741" y="1409700"/>
                  </a:lnTo>
                  <a:lnTo>
                    <a:pt x="2249542" y="1397000"/>
                  </a:lnTo>
                  <a:lnTo>
                    <a:pt x="2184110" y="1397000"/>
                  </a:lnTo>
                  <a:lnTo>
                    <a:pt x="2185775" y="1384300"/>
                  </a:lnTo>
                  <a:close/>
                </a:path>
                <a:path w="2518409" h="1879600">
                  <a:moveTo>
                    <a:pt x="2206413" y="1384300"/>
                  </a:moveTo>
                  <a:lnTo>
                    <a:pt x="2191764" y="1384300"/>
                  </a:lnTo>
                  <a:lnTo>
                    <a:pt x="2189984" y="1397000"/>
                  </a:lnTo>
                  <a:lnTo>
                    <a:pt x="2209031" y="1397000"/>
                  </a:lnTo>
                  <a:lnTo>
                    <a:pt x="2206413" y="1384300"/>
                  </a:lnTo>
                  <a:close/>
                </a:path>
                <a:path w="2518409" h="1879600">
                  <a:moveTo>
                    <a:pt x="2243490" y="1384300"/>
                  </a:moveTo>
                  <a:lnTo>
                    <a:pt x="2231512" y="1384300"/>
                  </a:lnTo>
                  <a:lnTo>
                    <a:pt x="2225166" y="1397000"/>
                  </a:lnTo>
                  <a:lnTo>
                    <a:pt x="2247417" y="1397000"/>
                  </a:lnTo>
                  <a:lnTo>
                    <a:pt x="2243490" y="1384300"/>
                  </a:lnTo>
                  <a:close/>
                </a:path>
                <a:path w="2518409" h="1879600">
                  <a:moveTo>
                    <a:pt x="2225166" y="1371600"/>
                  </a:moveTo>
                  <a:lnTo>
                    <a:pt x="517585" y="1371600"/>
                  </a:lnTo>
                  <a:lnTo>
                    <a:pt x="516276" y="1384300"/>
                  </a:lnTo>
                  <a:lnTo>
                    <a:pt x="2224632" y="1384300"/>
                  </a:lnTo>
                  <a:lnTo>
                    <a:pt x="2225166" y="1371600"/>
                  </a:lnTo>
                  <a:close/>
                </a:path>
                <a:path w="2518409" h="1879600">
                  <a:moveTo>
                    <a:pt x="2240464" y="1358900"/>
                  </a:moveTo>
                  <a:lnTo>
                    <a:pt x="514915" y="1358900"/>
                  </a:lnTo>
                  <a:lnTo>
                    <a:pt x="511470" y="1371600"/>
                  </a:lnTo>
                  <a:lnTo>
                    <a:pt x="2237627" y="1371600"/>
                  </a:lnTo>
                  <a:lnTo>
                    <a:pt x="2240464" y="1358900"/>
                  </a:lnTo>
                  <a:close/>
                </a:path>
                <a:path w="2518409" h="1879600">
                  <a:moveTo>
                    <a:pt x="2248511" y="1346200"/>
                  </a:moveTo>
                  <a:lnTo>
                    <a:pt x="513909" y="1346200"/>
                  </a:lnTo>
                  <a:lnTo>
                    <a:pt x="514381" y="1358900"/>
                  </a:lnTo>
                  <a:lnTo>
                    <a:pt x="2251919" y="1358900"/>
                  </a:lnTo>
                  <a:lnTo>
                    <a:pt x="2248511" y="1346200"/>
                  </a:lnTo>
                  <a:close/>
                </a:path>
                <a:path w="2518409" h="1879600">
                  <a:moveTo>
                    <a:pt x="2239467" y="1333500"/>
                  </a:moveTo>
                  <a:lnTo>
                    <a:pt x="501690" y="1333500"/>
                  </a:lnTo>
                  <a:lnTo>
                    <a:pt x="502454" y="1346200"/>
                  </a:lnTo>
                  <a:lnTo>
                    <a:pt x="2244439" y="1346200"/>
                  </a:lnTo>
                  <a:lnTo>
                    <a:pt x="2239467" y="1333500"/>
                  </a:lnTo>
                  <a:close/>
                </a:path>
                <a:path w="2518409" h="1879600">
                  <a:moveTo>
                    <a:pt x="516757" y="1320800"/>
                  </a:moveTo>
                  <a:lnTo>
                    <a:pt x="512538" y="1320800"/>
                  </a:lnTo>
                  <a:lnTo>
                    <a:pt x="510464" y="1333500"/>
                  </a:lnTo>
                  <a:lnTo>
                    <a:pt x="519899" y="1333500"/>
                  </a:lnTo>
                  <a:lnTo>
                    <a:pt x="516757" y="1320800"/>
                  </a:lnTo>
                  <a:close/>
                </a:path>
                <a:path w="2518409" h="1879600">
                  <a:moveTo>
                    <a:pt x="2225575" y="1320800"/>
                  </a:moveTo>
                  <a:lnTo>
                    <a:pt x="524705" y="1320800"/>
                  </a:lnTo>
                  <a:lnTo>
                    <a:pt x="524234" y="1333500"/>
                  </a:lnTo>
                  <a:lnTo>
                    <a:pt x="2233354" y="1333500"/>
                  </a:lnTo>
                  <a:lnTo>
                    <a:pt x="2225575" y="1320800"/>
                  </a:lnTo>
                  <a:close/>
                </a:path>
                <a:path w="2518409" h="1879600">
                  <a:moveTo>
                    <a:pt x="2203450" y="1308100"/>
                  </a:moveTo>
                  <a:lnTo>
                    <a:pt x="525329" y="1308100"/>
                  </a:lnTo>
                  <a:lnTo>
                    <a:pt x="527306" y="1320800"/>
                  </a:lnTo>
                  <a:lnTo>
                    <a:pt x="2208956" y="1320800"/>
                  </a:lnTo>
                  <a:lnTo>
                    <a:pt x="2203450" y="1308100"/>
                  </a:lnTo>
                  <a:close/>
                </a:path>
                <a:path w="2518409" h="1879600">
                  <a:moveTo>
                    <a:pt x="2132373" y="1282700"/>
                  </a:moveTo>
                  <a:lnTo>
                    <a:pt x="519365" y="1282700"/>
                  </a:lnTo>
                  <a:lnTo>
                    <a:pt x="520726" y="1295400"/>
                  </a:lnTo>
                  <a:lnTo>
                    <a:pt x="522639" y="1308100"/>
                  </a:lnTo>
                  <a:lnTo>
                    <a:pt x="2109180" y="1308100"/>
                  </a:lnTo>
                  <a:lnTo>
                    <a:pt x="2109684" y="1307201"/>
                  </a:lnTo>
                  <a:lnTo>
                    <a:pt x="2112496" y="1295400"/>
                  </a:lnTo>
                  <a:lnTo>
                    <a:pt x="2123483" y="1295400"/>
                  </a:lnTo>
                  <a:lnTo>
                    <a:pt x="2132373" y="1282700"/>
                  </a:lnTo>
                  <a:close/>
                </a:path>
                <a:path w="2518409" h="1879600">
                  <a:moveTo>
                    <a:pt x="2109684" y="1307201"/>
                  </a:moveTo>
                  <a:lnTo>
                    <a:pt x="2109180" y="1308100"/>
                  </a:lnTo>
                  <a:lnTo>
                    <a:pt x="2109470" y="1308100"/>
                  </a:lnTo>
                  <a:lnTo>
                    <a:pt x="2109684" y="1307201"/>
                  </a:lnTo>
                  <a:close/>
                </a:path>
                <a:path w="2518409" h="1879600">
                  <a:moveTo>
                    <a:pt x="2154383" y="1295400"/>
                  </a:moveTo>
                  <a:lnTo>
                    <a:pt x="2116300" y="1295400"/>
                  </a:lnTo>
                  <a:lnTo>
                    <a:pt x="2109684" y="1307201"/>
                  </a:lnTo>
                  <a:lnTo>
                    <a:pt x="2109470" y="1308100"/>
                  </a:lnTo>
                  <a:lnTo>
                    <a:pt x="2155755" y="1308100"/>
                  </a:lnTo>
                  <a:lnTo>
                    <a:pt x="2154383" y="1295400"/>
                  </a:lnTo>
                  <a:close/>
                </a:path>
                <a:path w="2518409" h="1879600">
                  <a:moveTo>
                    <a:pt x="2191408" y="1295400"/>
                  </a:moveTo>
                  <a:lnTo>
                    <a:pt x="2185241" y="1295400"/>
                  </a:lnTo>
                  <a:lnTo>
                    <a:pt x="2172184" y="1308100"/>
                  </a:lnTo>
                  <a:lnTo>
                    <a:pt x="2198465" y="1308100"/>
                  </a:lnTo>
                  <a:lnTo>
                    <a:pt x="2191408" y="1295400"/>
                  </a:lnTo>
                  <a:close/>
                </a:path>
                <a:path w="2518409" h="1879600">
                  <a:moveTo>
                    <a:pt x="2245574" y="1295400"/>
                  </a:moveTo>
                  <a:lnTo>
                    <a:pt x="2195502" y="1295400"/>
                  </a:lnTo>
                  <a:lnTo>
                    <a:pt x="2200539" y="1308100"/>
                  </a:lnTo>
                  <a:lnTo>
                    <a:pt x="2246338" y="1308100"/>
                  </a:lnTo>
                  <a:lnTo>
                    <a:pt x="2245574" y="1295400"/>
                  </a:lnTo>
                  <a:close/>
                </a:path>
                <a:path w="2518409" h="1879600">
                  <a:moveTo>
                    <a:pt x="2207073" y="1270000"/>
                  </a:moveTo>
                  <a:lnTo>
                    <a:pt x="503229" y="1270000"/>
                  </a:lnTo>
                  <a:lnTo>
                    <a:pt x="505072" y="1282700"/>
                  </a:lnTo>
                  <a:lnTo>
                    <a:pt x="506611" y="1295400"/>
                  </a:lnTo>
                  <a:lnTo>
                    <a:pt x="515155" y="1295400"/>
                  </a:lnTo>
                  <a:lnTo>
                    <a:pt x="519365" y="1282700"/>
                  </a:lnTo>
                  <a:lnTo>
                    <a:pt x="2212402" y="1282700"/>
                  </a:lnTo>
                  <a:lnTo>
                    <a:pt x="2207073" y="1270000"/>
                  </a:lnTo>
                  <a:close/>
                </a:path>
                <a:path w="2518409" h="1879600">
                  <a:moveTo>
                    <a:pt x="2146142" y="1282700"/>
                  </a:moveTo>
                  <a:lnTo>
                    <a:pt x="2132373" y="1282700"/>
                  </a:lnTo>
                  <a:lnTo>
                    <a:pt x="2139315" y="1295400"/>
                  </a:lnTo>
                  <a:lnTo>
                    <a:pt x="2142760" y="1295400"/>
                  </a:lnTo>
                  <a:lnTo>
                    <a:pt x="2146142" y="1282700"/>
                  </a:lnTo>
                  <a:close/>
                </a:path>
                <a:path w="2518409" h="1879600">
                  <a:moveTo>
                    <a:pt x="2226171" y="1282700"/>
                  </a:moveTo>
                  <a:lnTo>
                    <a:pt x="2157357" y="1282700"/>
                  </a:lnTo>
                  <a:lnTo>
                    <a:pt x="2155399" y="1295400"/>
                  </a:lnTo>
                  <a:lnTo>
                    <a:pt x="2230203" y="1295400"/>
                  </a:lnTo>
                  <a:lnTo>
                    <a:pt x="2226171" y="1282700"/>
                  </a:lnTo>
                  <a:close/>
                </a:path>
                <a:path w="2518409" h="1879600">
                  <a:moveTo>
                    <a:pt x="2224098" y="1270000"/>
                  </a:moveTo>
                  <a:lnTo>
                    <a:pt x="2212402" y="1282700"/>
                  </a:lnTo>
                  <a:lnTo>
                    <a:pt x="2225103" y="1282700"/>
                  </a:lnTo>
                  <a:lnTo>
                    <a:pt x="2224098" y="1270000"/>
                  </a:lnTo>
                  <a:close/>
                </a:path>
                <a:path w="2518409" h="1879600">
                  <a:moveTo>
                    <a:pt x="2194130" y="1257300"/>
                  </a:moveTo>
                  <a:lnTo>
                    <a:pt x="500622" y="1257300"/>
                  </a:lnTo>
                  <a:lnTo>
                    <a:pt x="499198" y="1270000"/>
                  </a:lnTo>
                  <a:lnTo>
                    <a:pt x="2201732" y="1270000"/>
                  </a:lnTo>
                  <a:lnTo>
                    <a:pt x="2194130" y="1257300"/>
                  </a:lnTo>
                  <a:close/>
                </a:path>
                <a:path w="2518409" h="1879600">
                  <a:moveTo>
                    <a:pt x="2195617" y="1244600"/>
                  </a:moveTo>
                  <a:lnTo>
                    <a:pt x="500318" y="1244600"/>
                  </a:lnTo>
                  <a:lnTo>
                    <a:pt x="501920" y="1257300"/>
                  </a:lnTo>
                  <a:lnTo>
                    <a:pt x="2194843" y="1257300"/>
                  </a:lnTo>
                  <a:lnTo>
                    <a:pt x="2195617" y="1244600"/>
                  </a:lnTo>
                  <a:close/>
                </a:path>
                <a:path w="2518409" h="1879600">
                  <a:moveTo>
                    <a:pt x="2179775" y="1219200"/>
                  </a:moveTo>
                  <a:lnTo>
                    <a:pt x="473324" y="1219200"/>
                  </a:lnTo>
                  <a:lnTo>
                    <a:pt x="478531" y="1231900"/>
                  </a:lnTo>
                  <a:lnTo>
                    <a:pt x="493341" y="1244600"/>
                  </a:lnTo>
                  <a:lnTo>
                    <a:pt x="2189858" y="1244600"/>
                  </a:lnTo>
                  <a:lnTo>
                    <a:pt x="2179545" y="1231900"/>
                  </a:lnTo>
                  <a:lnTo>
                    <a:pt x="2177408" y="1231900"/>
                  </a:lnTo>
                  <a:lnTo>
                    <a:pt x="2179775" y="1219200"/>
                  </a:lnTo>
                  <a:close/>
                </a:path>
                <a:path w="2518409" h="1879600">
                  <a:moveTo>
                    <a:pt x="2175806" y="1206500"/>
                  </a:moveTo>
                  <a:lnTo>
                    <a:pt x="466927" y="1206500"/>
                  </a:lnTo>
                  <a:lnTo>
                    <a:pt x="469052" y="1219200"/>
                  </a:lnTo>
                  <a:lnTo>
                    <a:pt x="2174435" y="1219200"/>
                  </a:lnTo>
                  <a:lnTo>
                    <a:pt x="2175806" y="1206500"/>
                  </a:lnTo>
                  <a:close/>
                </a:path>
                <a:path w="2518409" h="1879600">
                  <a:moveTo>
                    <a:pt x="2160107" y="1181100"/>
                  </a:moveTo>
                  <a:lnTo>
                    <a:pt x="433880" y="1181100"/>
                  </a:lnTo>
                  <a:lnTo>
                    <a:pt x="433336" y="1193800"/>
                  </a:lnTo>
                  <a:lnTo>
                    <a:pt x="460025" y="1193800"/>
                  </a:lnTo>
                  <a:lnTo>
                    <a:pt x="464906" y="1206500"/>
                  </a:lnTo>
                  <a:lnTo>
                    <a:pt x="2170392" y="1206500"/>
                  </a:lnTo>
                  <a:lnTo>
                    <a:pt x="2165627" y="1193800"/>
                  </a:lnTo>
                  <a:lnTo>
                    <a:pt x="2160107" y="1181100"/>
                  </a:lnTo>
                  <a:close/>
                </a:path>
                <a:path w="2518409" h="1879600">
                  <a:moveTo>
                    <a:pt x="2128049" y="1168400"/>
                  </a:moveTo>
                  <a:lnTo>
                    <a:pt x="386950" y="1168400"/>
                  </a:lnTo>
                  <a:lnTo>
                    <a:pt x="390447" y="1181100"/>
                  </a:lnTo>
                  <a:lnTo>
                    <a:pt x="2129703" y="1181100"/>
                  </a:lnTo>
                  <a:lnTo>
                    <a:pt x="2128049" y="1168400"/>
                  </a:lnTo>
                  <a:close/>
                </a:path>
                <a:path w="2518409" h="1879600">
                  <a:moveTo>
                    <a:pt x="2142876" y="1168400"/>
                  </a:moveTo>
                  <a:lnTo>
                    <a:pt x="2132258" y="1168400"/>
                  </a:lnTo>
                  <a:lnTo>
                    <a:pt x="2129703" y="1181100"/>
                  </a:lnTo>
                  <a:lnTo>
                    <a:pt x="2148456" y="1181100"/>
                  </a:lnTo>
                  <a:lnTo>
                    <a:pt x="2142876" y="1168400"/>
                  </a:lnTo>
                  <a:close/>
                </a:path>
                <a:path w="2518409" h="1879600">
                  <a:moveTo>
                    <a:pt x="2101819" y="1117600"/>
                  </a:moveTo>
                  <a:lnTo>
                    <a:pt x="353663" y="1117600"/>
                  </a:lnTo>
                  <a:lnTo>
                    <a:pt x="357642" y="1130300"/>
                  </a:lnTo>
                  <a:lnTo>
                    <a:pt x="365647" y="1143000"/>
                  </a:lnTo>
                  <a:lnTo>
                    <a:pt x="369916" y="1143000"/>
                  </a:lnTo>
                  <a:lnTo>
                    <a:pt x="373244" y="1155700"/>
                  </a:lnTo>
                  <a:lnTo>
                    <a:pt x="381673" y="1155700"/>
                  </a:lnTo>
                  <a:lnTo>
                    <a:pt x="380657" y="1168400"/>
                  </a:lnTo>
                  <a:lnTo>
                    <a:pt x="2107641" y="1168400"/>
                  </a:lnTo>
                  <a:lnTo>
                    <a:pt x="2106573" y="1155700"/>
                  </a:lnTo>
                  <a:lnTo>
                    <a:pt x="2107641" y="1143000"/>
                  </a:lnTo>
                  <a:lnTo>
                    <a:pt x="2108976" y="1130300"/>
                  </a:lnTo>
                  <a:lnTo>
                    <a:pt x="2109955" y="1130300"/>
                  </a:lnTo>
                  <a:lnTo>
                    <a:pt x="2101819" y="1117600"/>
                  </a:lnTo>
                  <a:close/>
                </a:path>
                <a:path w="2518409" h="1879600">
                  <a:moveTo>
                    <a:pt x="199479" y="1130300"/>
                  </a:moveTo>
                  <a:lnTo>
                    <a:pt x="179249" y="1130300"/>
                  </a:lnTo>
                  <a:lnTo>
                    <a:pt x="182276" y="1143000"/>
                  </a:lnTo>
                  <a:lnTo>
                    <a:pt x="189155" y="1143000"/>
                  </a:lnTo>
                  <a:lnTo>
                    <a:pt x="199479" y="1130300"/>
                  </a:lnTo>
                  <a:close/>
                </a:path>
                <a:path w="2518409" h="1879600">
                  <a:moveTo>
                    <a:pt x="51693" y="1117600"/>
                  </a:moveTo>
                  <a:lnTo>
                    <a:pt x="37465" y="1117600"/>
                  </a:lnTo>
                  <a:lnTo>
                    <a:pt x="44747" y="1130300"/>
                  </a:lnTo>
                  <a:lnTo>
                    <a:pt x="51693" y="1117600"/>
                  </a:lnTo>
                  <a:close/>
                </a:path>
                <a:path w="2518409" h="1879600">
                  <a:moveTo>
                    <a:pt x="207730" y="1117600"/>
                  </a:moveTo>
                  <a:lnTo>
                    <a:pt x="175627" y="1117600"/>
                  </a:lnTo>
                  <a:lnTo>
                    <a:pt x="179899" y="1130300"/>
                  </a:lnTo>
                  <a:lnTo>
                    <a:pt x="206128" y="1130300"/>
                  </a:lnTo>
                  <a:lnTo>
                    <a:pt x="207730" y="1117600"/>
                  </a:lnTo>
                  <a:close/>
                </a:path>
                <a:path w="2518409" h="1879600">
                  <a:moveTo>
                    <a:pt x="66538" y="1104900"/>
                  </a:moveTo>
                  <a:lnTo>
                    <a:pt x="27076" y="1104900"/>
                  </a:lnTo>
                  <a:lnTo>
                    <a:pt x="27202" y="1117600"/>
                  </a:lnTo>
                  <a:lnTo>
                    <a:pt x="61279" y="1117600"/>
                  </a:lnTo>
                  <a:lnTo>
                    <a:pt x="66538" y="1104900"/>
                  </a:lnTo>
                  <a:close/>
                </a:path>
                <a:path w="2518409" h="1879600">
                  <a:moveTo>
                    <a:pt x="97325" y="1104900"/>
                  </a:moveTo>
                  <a:lnTo>
                    <a:pt x="78750" y="1104900"/>
                  </a:lnTo>
                  <a:lnTo>
                    <a:pt x="81661" y="1117600"/>
                  </a:lnTo>
                  <a:lnTo>
                    <a:pt x="98571" y="1117600"/>
                  </a:lnTo>
                  <a:lnTo>
                    <a:pt x="97325" y="1104900"/>
                  </a:lnTo>
                  <a:close/>
                </a:path>
                <a:path w="2518409" h="1879600">
                  <a:moveTo>
                    <a:pt x="308104" y="1079500"/>
                  </a:moveTo>
                  <a:lnTo>
                    <a:pt x="171951" y="1079500"/>
                  </a:lnTo>
                  <a:lnTo>
                    <a:pt x="171675" y="1092200"/>
                  </a:lnTo>
                  <a:lnTo>
                    <a:pt x="171743" y="1104900"/>
                  </a:lnTo>
                  <a:lnTo>
                    <a:pt x="172300" y="1117600"/>
                  </a:lnTo>
                  <a:lnTo>
                    <a:pt x="226002" y="1117600"/>
                  </a:lnTo>
                  <a:lnTo>
                    <a:pt x="224452" y="1104900"/>
                  </a:lnTo>
                  <a:lnTo>
                    <a:pt x="233680" y="1104900"/>
                  </a:lnTo>
                  <a:lnTo>
                    <a:pt x="245695" y="1092200"/>
                  </a:lnTo>
                  <a:lnTo>
                    <a:pt x="294639" y="1092200"/>
                  </a:lnTo>
                  <a:lnTo>
                    <a:pt x="308104" y="1079500"/>
                  </a:lnTo>
                  <a:close/>
                </a:path>
                <a:path w="2518409" h="1879600">
                  <a:moveTo>
                    <a:pt x="318722" y="1104900"/>
                  </a:moveTo>
                  <a:lnTo>
                    <a:pt x="309706" y="1104900"/>
                  </a:lnTo>
                  <a:lnTo>
                    <a:pt x="316586" y="1117600"/>
                  </a:lnTo>
                  <a:lnTo>
                    <a:pt x="318722" y="1104900"/>
                  </a:lnTo>
                  <a:close/>
                </a:path>
                <a:path w="2518409" h="1879600">
                  <a:moveTo>
                    <a:pt x="2107044" y="1104900"/>
                  </a:moveTo>
                  <a:lnTo>
                    <a:pt x="349098" y="1104900"/>
                  </a:lnTo>
                  <a:lnTo>
                    <a:pt x="350166" y="1117600"/>
                  </a:lnTo>
                  <a:lnTo>
                    <a:pt x="2104437" y="1117600"/>
                  </a:lnTo>
                  <a:lnTo>
                    <a:pt x="2107044" y="1104900"/>
                  </a:lnTo>
                  <a:close/>
                </a:path>
                <a:path w="2518409" h="1879600">
                  <a:moveTo>
                    <a:pt x="93524" y="1092200"/>
                  </a:moveTo>
                  <a:lnTo>
                    <a:pt x="27495" y="1092200"/>
                  </a:lnTo>
                  <a:lnTo>
                    <a:pt x="26846" y="1104900"/>
                  </a:lnTo>
                  <a:lnTo>
                    <a:pt x="91985" y="1104900"/>
                  </a:lnTo>
                  <a:lnTo>
                    <a:pt x="93524" y="1092200"/>
                  </a:lnTo>
                  <a:close/>
                </a:path>
                <a:path w="2518409" h="1879600">
                  <a:moveTo>
                    <a:pt x="334805" y="1092200"/>
                  </a:moveTo>
                  <a:lnTo>
                    <a:pt x="303895" y="1092200"/>
                  </a:lnTo>
                  <a:lnTo>
                    <a:pt x="301225" y="1104900"/>
                  </a:lnTo>
                  <a:lnTo>
                    <a:pt x="333203" y="1104900"/>
                  </a:lnTo>
                  <a:lnTo>
                    <a:pt x="334805" y="1092200"/>
                  </a:lnTo>
                  <a:close/>
                </a:path>
                <a:path w="2518409" h="1879600">
                  <a:moveTo>
                    <a:pt x="2120866" y="1092200"/>
                  </a:moveTo>
                  <a:lnTo>
                    <a:pt x="334805" y="1092200"/>
                  </a:lnTo>
                  <a:lnTo>
                    <a:pt x="338836" y="1104900"/>
                  </a:lnTo>
                  <a:lnTo>
                    <a:pt x="2119620" y="1104900"/>
                  </a:lnTo>
                  <a:lnTo>
                    <a:pt x="2120866" y="1092200"/>
                  </a:lnTo>
                  <a:close/>
                </a:path>
                <a:path w="2518409" h="1879600">
                  <a:moveTo>
                    <a:pt x="121052" y="1066800"/>
                  </a:moveTo>
                  <a:lnTo>
                    <a:pt x="37321" y="1066800"/>
                  </a:lnTo>
                  <a:lnTo>
                    <a:pt x="32743" y="1079500"/>
                  </a:lnTo>
                  <a:lnTo>
                    <a:pt x="28609" y="1092200"/>
                  </a:lnTo>
                  <a:lnTo>
                    <a:pt x="122895" y="1092200"/>
                  </a:lnTo>
                  <a:lnTo>
                    <a:pt x="124256" y="1079500"/>
                  </a:lnTo>
                  <a:lnTo>
                    <a:pt x="123722" y="1079500"/>
                  </a:lnTo>
                  <a:lnTo>
                    <a:pt x="121052" y="1066800"/>
                  </a:lnTo>
                  <a:close/>
                </a:path>
                <a:path w="2518409" h="1879600">
                  <a:moveTo>
                    <a:pt x="2131839" y="1079500"/>
                  </a:moveTo>
                  <a:lnTo>
                    <a:pt x="308104" y="1079500"/>
                  </a:lnTo>
                  <a:lnTo>
                    <a:pt x="306806" y="1092200"/>
                  </a:lnTo>
                  <a:lnTo>
                    <a:pt x="2134991" y="1092200"/>
                  </a:lnTo>
                  <a:lnTo>
                    <a:pt x="2131839" y="1079500"/>
                  </a:lnTo>
                  <a:close/>
                </a:path>
                <a:path w="2518409" h="1879600">
                  <a:moveTo>
                    <a:pt x="2154268" y="1054100"/>
                  </a:moveTo>
                  <a:lnTo>
                    <a:pt x="161575" y="1054100"/>
                  </a:lnTo>
                  <a:lnTo>
                    <a:pt x="158370" y="1079500"/>
                  </a:lnTo>
                  <a:lnTo>
                    <a:pt x="2122761" y="1079500"/>
                  </a:lnTo>
                  <a:lnTo>
                    <a:pt x="2130185" y="1066800"/>
                  </a:lnTo>
                  <a:lnTo>
                    <a:pt x="2154268" y="1066800"/>
                  </a:lnTo>
                  <a:lnTo>
                    <a:pt x="2154268" y="1054100"/>
                  </a:lnTo>
                  <a:close/>
                </a:path>
                <a:path w="2518409" h="1879600">
                  <a:moveTo>
                    <a:pt x="132979" y="1054100"/>
                  </a:moveTo>
                  <a:lnTo>
                    <a:pt x="41976" y="1054100"/>
                  </a:lnTo>
                  <a:lnTo>
                    <a:pt x="40186" y="1066800"/>
                  </a:lnTo>
                  <a:lnTo>
                    <a:pt x="133272" y="1066800"/>
                  </a:lnTo>
                  <a:lnTo>
                    <a:pt x="132979" y="1054100"/>
                  </a:lnTo>
                  <a:close/>
                </a:path>
                <a:path w="2518409" h="1879600">
                  <a:moveTo>
                    <a:pt x="2187670" y="1028700"/>
                  </a:moveTo>
                  <a:lnTo>
                    <a:pt x="26008" y="1028700"/>
                  </a:lnTo>
                  <a:lnTo>
                    <a:pt x="30280" y="1054100"/>
                  </a:lnTo>
                  <a:lnTo>
                    <a:pt x="134403" y="1054100"/>
                  </a:lnTo>
                  <a:lnTo>
                    <a:pt x="137837" y="1041400"/>
                  </a:lnTo>
                  <a:lnTo>
                    <a:pt x="2180550" y="1041400"/>
                  </a:lnTo>
                  <a:lnTo>
                    <a:pt x="2187670" y="1028700"/>
                  </a:lnTo>
                  <a:close/>
                </a:path>
                <a:path w="2518409" h="1879600">
                  <a:moveTo>
                    <a:pt x="2146614" y="1041400"/>
                  </a:moveTo>
                  <a:lnTo>
                    <a:pt x="148161" y="1041400"/>
                  </a:lnTo>
                  <a:lnTo>
                    <a:pt x="153920" y="1054100"/>
                  </a:lnTo>
                  <a:lnTo>
                    <a:pt x="2145839" y="1054100"/>
                  </a:lnTo>
                  <a:lnTo>
                    <a:pt x="2146614" y="1041400"/>
                  </a:lnTo>
                  <a:close/>
                </a:path>
                <a:path w="2518409" h="1879600">
                  <a:moveTo>
                    <a:pt x="2170110" y="1041400"/>
                  </a:moveTo>
                  <a:lnTo>
                    <a:pt x="2148216" y="1041400"/>
                  </a:lnTo>
                  <a:lnTo>
                    <a:pt x="2157765" y="1054100"/>
                  </a:lnTo>
                  <a:lnTo>
                    <a:pt x="2161210" y="1054100"/>
                  </a:lnTo>
                  <a:lnTo>
                    <a:pt x="2170110" y="1041400"/>
                  </a:lnTo>
                  <a:close/>
                </a:path>
                <a:path w="2518409" h="1879600">
                  <a:moveTo>
                    <a:pt x="2198047" y="1028700"/>
                  </a:moveTo>
                  <a:lnTo>
                    <a:pt x="2192947" y="1028700"/>
                  </a:lnTo>
                  <a:lnTo>
                    <a:pt x="2193774" y="1041400"/>
                  </a:lnTo>
                  <a:lnTo>
                    <a:pt x="2195858" y="1041400"/>
                  </a:lnTo>
                  <a:lnTo>
                    <a:pt x="2198047" y="1028700"/>
                  </a:lnTo>
                  <a:close/>
                </a:path>
                <a:path w="2518409" h="1879600">
                  <a:moveTo>
                    <a:pt x="2221365" y="1028700"/>
                  </a:moveTo>
                  <a:lnTo>
                    <a:pt x="2198047" y="1028700"/>
                  </a:lnTo>
                  <a:lnTo>
                    <a:pt x="2201670" y="1041400"/>
                  </a:lnTo>
                  <a:lnTo>
                    <a:pt x="2216852" y="1041400"/>
                  </a:lnTo>
                  <a:lnTo>
                    <a:pt x="2221365" y="1028700"/>
                  </a:lnTo>
                  <a:close/>
                </a:path>
                <a:path w="2518409" h="1879600">
                  <a:moveTo>
                    <a:pt x="25778" y="1016000"/>
                  </a:moveTo>
                  <a:lnTo>
                    <a:pt x="5914" y="1016000"/>
                  </a:lnTo>
                  <a:lnTo>
                    <a:pt x="10532" y="1028700"/>
                  </a:lnTo>
                  <a:lnTo>
                    <a:pt x="16877" y="1028700"/>
                  </a:lnTo>
                  <a:lnTo>
                    <a:pt x="25778" y="1016000"/>
                  </a:lnTo>
                  <a:close/>
                </a:path>
                <a:path w="2518409" h="1879600">
                  <a:moveTo>
                    <a:pt x="2055014" y="990600"/>
                  </a:moveTo>
                  <a:lnTo>
                    <a:pt x="323" y="990600"/>
                  </a:lnTo>
                  <a:lnTo>
                    <a:pt x="0" y="1003300"/>
                  </a:lnTo>
                  <a:lnTo>
                    <a:pt x="2133" y="1016000"/>
                  </a:lnTo>
                  <a:lnTo>
                    <a:pt x="25778" y="1016000"/>
                  </a:lnTo>
                  <a:lnTo>
                    <a:pt x="31348" y="1028700"/>
                  </a:lnTo>
                  <a:lnTo>
                    <a:pt x="2063496" y="1028700"/>
                  </a:lnTo>
                  <a:lnTo>
                    <a:pt x="2054480" y="1003300"/>
                  </a:lnTo>
                  <a:lnTo>
                    <a:pt x="2054721" y="1003300"/>
                  </a:lnTo>
                  <a:lnTo>
                    <a:pt x="2055014" y="990600"/>
                  </a:lnTo>
                  <a:close/>
                </a:path>
                <a:path w="2518409" h="1879600">
                  <a:moveTo>
                    <a:pt x="2086218" y="1016000"/>
                  </a:moveTo>
                  <a:lnTo>
                    <a:pt x="2084385" y="1016000"/>
                  </a:lnTo>
                  <a:lnTo>
                    <a:pt x="2082542" y="1028700"/>
                  </a:lnTo>
                  <a:lnTo>
                    <a:pt x="2087526" y="1028700"/>
                  </a:lnTo>
                  <a:lnTo>
                    <a:pt x="2086218" y="1016000"/>
                  </a:lnTo>
                  <a:close/>
                </a:path>
                <a:path w="2518409" h="1879600">
                  <a:moveTo>
                    <a:pt x="2211282" y="1016000"/>
                  </a:moveTo>
                  <a:lnTo>
                    <a:pt x="2096835" y="1016000"/>
                  </a:lnTo>
                  <a:lnTo>
                    <a:pt x="2093401" y="1028700"/>
                  </a:lnTo>
                  <a:lnTo>
                    <a:pt x="2208612" y="1028700"/>
                  </a:lnTo>
                  <a:lnTo>
                    <a:pt x="2211282" y="1016000"/>
                  </a:lnTo>
                  <a:close/>
                </a:path>
                <a:path w="2518409" h="1879600">
                  <a:moveTo>
                    <a:pt x="2210151" y="1003300"/>
                  </a:moveTo>
                  <a:lnTo>
                    <a:pt x="2095715" y="1003300"/>
                  </a:lnTo>
                  <a:lnTo>
                    <a:pt x="2096071" y="1016000"/>
                  </a:lnTo>
                  <a:lnTo>
                    <a:pt x="2219166" y="1016000"/>
                  </a:lnTo>
                  <a:lnTo>
                    <a:pt x="2210151" y="1003300"/>
                  </a:lnTo>
                  <a:close/>
                </a:path>
                <a:path w="2518409" h="1879600">
                  <a:moveTo>
                    <a:pt x="2151542" y="990600"/>
                  </a:moveTo>
                  <a:lnTo>
                    <a:pt x="2110007" y="990600"/>
                  </a:lnTo>
                  <a:lnTo>
                    <a:pt x="2111609" y="1003300"/>
                  </a:lnTo>
                  <a:lnTo>
                    <a:pt x="2156341" y="1003300"/>
                  </a:lnTo>
                  <a:lnTo>
                    <a:pt x="2151542" y="990600"/>
                  </a:lnTo>
                  <a:close/>
                </a:path>
                <a:path w="2518409" h="1879600">
                  <a:moveTo>
                    <a:pt x="2222904" y="990600"/>
                  </a:moveTo>
                  <a:lnTo>
                    <a:pt x="2188968" y="990600"/>
                  </a:lnTo>
                  <a:lnTo>
                    <a:pt x="2190518" y="1003300"/>
                  </a:lnTo>
                  <a:lnTo>
                    <a:pt x="2218098" y="1003300"/>
                  </a:lnTo>
                  <a:lnTo>
                    <a:pt x="2222904" y="990600"/>
                  </a:lnTo>
                  <a:close/>
                </a:path>
                <a:path w="2518409" h="1879600">
                  <a:moveTo>
                    <a:pt x="2021371" y="977900"/>
                  </a:moveTo>
                  <a:lnTo>
                    <a:pt x="35620" y="977900"/>
                  </a:lnTo>
                  <a:lnTo>
                    <a:pt x="35264" y="990600"/>
                  </a:lnTo>
                  <a:lnTo>
                    <a:pt x="2021560" y="990600"/>
                  </a:lnTo>
                  <a:lnTo>
                    <a:pt x="2021371" y="977900"/>
                  </a:lnTo>
                  <a:close/>
                </a:path>
                <a:path w="2518409" h="1879600">
                  <a:moveTo>
                    <a:pt x="2035141" y="977900"/>
                  </a:moveTo>
                  <a:lnTo>
                    <a:pt x="2031936" y="990600"/>
                  </a:lnTo>
                  <a:lnTo>
                    <a:pt x="2038816" y="990600"/>
                  </a:lnTo>
                  <a:lnTo>
                    <a:pt x="2035141" y="977900"/>
                  </a:lnTo>
                  <a:close/>
                </a:path>
                <a:path w="2518409" h="1879600">
                  <a:moveTo>
                    <a:pt x="2139923" y="977900"/>
                  </a:moveTo>
                  <a:lnTo>
                    <a:pt x="2132551" y="977900"/>
                  </a:lnTo>
                  <a:lnTo>
                    <a:pt x="2123065" y="990600"/>
                  </a:lnTo>
                  <a:lnTo>
                    <a:pt x="2145587" y="990600"/>
                  </a:lnTo>
                  <a:lnTo>
                    <a:pt x="2139923" y="977900"/>
                  </a:lnTo>
                  <a:close/>
                </a:path>
                <a:path w="2518409" h="1879600">
                  <a:moveTo>
                    <a:pt x="2011236" y="965200"/>
                  </a:moveTo>
                  <a:lnTo>
                    <a:pt x="49861" y="965200"/>
                  </a:lnTo>
                  <a:lnTo>
                    <a:pt x="55494" y="977900"/>
                  </a:lnTo>
                  <a:lnTo>
                    <a:pt x="2018942" y="977900"/>
                  </a:lnTo>
                  <a:lnTo>
                    <a:pt x="2011236" y="965200"/>
                  </a:lnTo>
                  <a:close/>
                </a:path>
                <a:path w="2518409" h="1879600">
                  <a:moveTo>
                    <a:pt x="1995990" y="927100"/>
                  </a:moveTo>
                  <a:lnTo>
                    <a:pt x="61839" y="927100"/>
                  </a:lnTo>
                  <a:lnTo>
                    <a:pt x="63986" y="939800"/>
                  </a:lnTo>
                  <a:lnTo>
                    <a:pt x="78394" y="952500"/>
                  </a:lnTo>
                  <a:lnTo>
                    <a:pt x="69975" y="952500"/>
                  </a:lnTo>
                  <a:lnTo>
                    <a:pt x="66059" y="965200"/>
                  </a:lnTo>
                  <a:lnTo>
                    <a:pt x="1998304" y="965200"/>
                  </a:lnTo>
                  <a:lnTo>
                    <a:pt x="1995100" y="952500"/>
                  </a:lnTo>
                  <a:lnTo>
                    <a:pt x="1986137" y="939800"/>
                  </a:lnTo>
                  <a:lnTo>
                    <a:pt x="1996168" y="939800"/>
                  </a:lnTo>
                  <a:lnTo>
                    <a:pt x="1995990" y="927100"/>
                  </a:lnTo>
                  <a:close/>
                </a:path>
                <a:path w="2518409" h="1879600">
                  <a:moveTo>
                    <a:pt x="2144593" y="927100"/>
                  </a:moveTo>
                  <a:lnTo>
                    <a:pt x="2136111" y="927100"/>
                  </a:lnTo>
                  <a:lnTo>
                    <a:pt x="2140855" y="939800"/>
                  </a:lnTo>
                  <a:lnTo>
                    <a:pt x="2142698" y="939800"/>
                  </a:lnTo>
                  <a:lnTo>
                    <a:pt x="2144593" y="927100"/>
                  </a:lnTo>
                  <a:close/>
                </a:path>
                <a:path w="2518409" h="1879600">
                  <a:moveTo>
                    <a:pt x="88666" y="914400"/>
                  </a:moveTo>
                  <a:lnTo>
                    <a:pt x="83085" y="927100"/>
                  </a:lnTo>
                  <a:lnTo>
                    <a:pt x="95776" y="927100"/>
                  </a:lnTo>
                  <a:lnTo>
                    <a:pt x="88666" y="914400"/>
                  </a:lnTo>
                  <a:close/>
                </a:path>
                <a:path w="2518409" h="1879600">
                  <a:moveTo>
                    <a:pt x="109545" y="901700"/>
                  </a:moveTo>
                  <a:lnTo>
                    <a:pt x="103849" y="914400"/>
                  </a:lnTo>
                  <a:lnTo>
                    <a:pt x="95776" y="927100"/>
                  </a:lnTo>
                  <a:lnTo>
                    <a:pt x="122591" y="927100"/>
                  </a:lnTo>
                  <a:lnTo>
                    <a:pt x="119031" y="914400"/>
                  </a:lnTo>
                  <a:lnTo>
                    <a:pt x="115597" y="914400"/>
                  </a:lnTo>
                  <a:lnTo>
                    <a:pt x="109545" y="901700"/>
                  </a:lnTo>
                  <a:close/>
                </a:path>
                <a:path w="2518409" h="1879600">
                  <a:moveTo>
                    <a:pt x="2001508" y="914400"/>
                  </a:moveTo>
                  <a:lnTo>
                    <a:pt x="131429" y="914400"/>
                  </a:lnTo>
                  <a:lnTo>
                    <a:pt x="122591" y="927100"/>
                  </a:lnTo>
                  <a:lnTo>
                    <a:pt x="1994618" y="927100"/>
                  </a:lnTo>
                  <a:lnTo>
                    <a:pt x="2001508" y="914400"/>
                  </a:lnTo>
                  <a:close/>
                </a:path>
                <a:path w="2518409" h="1879600">
                  <a:moveTo>
                    <a:pt x="2163346" y="914400"/>
                  </a:moveTo>
                  <a:lnTo>
                    <a:pt x="2131609" y="914400"/>
                  </a:lnTo>
                  <a:lnTo>
                    <a:pt x="2126028" y="927100"/>
                  </a:lnTo>
                  <a:lnTo>
                    <a:pt x="2155629" y="927100"/>
                  </a:lnTo>
                  <a:lnTo>
                    <a:pt x="2163346" y="914400"/>
                  </a:lnTo>
                  <a:close/>
                </a:path>
                <a:path w="2518409" h="1879600">
                  <a:moveTo>
                    <a:pt x="2043036" y="901700"/>
                  </a:moveTo>
                  <a:lnTo>
                    <a:pt x="163533" y="901700"/>
                  </a:lnTo>
                  <a:lnTo>
                    <a:pt x="158308" y="914400"/>
                  </a:lnTo>
                  <a:lnTo>
                    <a:pt x="2039120" y="914400"/>
                  </a:lnTo>
                  <a:lnTo>
                    <a:pt x="2043036" y="901700"/>
                  </a:lnTo>
                  <a:close/>
                </a:path>
                <a:path w="2518409" h="1879600">
                  <a:moveTo>
                    <a:pt x="2166550" y="901700"/>
                  </a:moveTo>
                  <a:lnTo>
                    <a:pt x="2156467" y="901700"/>
                  </a:lnTo>
                  <a:lnTo>
                    <a:pt x="2151483" y="914400"/>
                  </a:lnTo>
                  <a:lnTo>
                    <a:pt x="2173074" y="914400"/>
                  </a:lnTo>
                  <a:lnTo>
                    <a:pt x="2166550" y="901700"/>
                  </a:lnTo>
                  <a:close/>
                </a:path>
                <a:path w="2518409" h="1879600">
                  <a:moveTo>
                    <a:pt x="136654" y="876300"/>
                  </a:moveTo>
                  <a:lnTo>
                    <a:pt x="90079" y="876300"/>
                  </a:lnTo>
                  <a:lnTo>
                    <a:pt x="95304" y="889000"/>
                  </a:lnTo>
                  <a:lnTo>
                    <a:pt x="116602" y="889000"/>
                  </a:lnTo>
                  <a:lnTo>
                    <a:pt x="124665" y="901700"/>
                  </a:lnTo>
                  <a:lnTo>
                    <a:pt x="135293" y="901700"/>
                  </a:lnTo>
                  <a:lnTo>
                    <a:pt x="136654" y="876300"/>
                  </a:lnTo>
                  <a:close/>
                </a:path>
                <a:path w="2518409" h="1879600">
                  <a:moveTo>
                    <a:pt x="2043329" y="889000"/>
                  </a:moveTo>
                  <a:lnTo>
                    <a:pt x="154572" y="889000"/>
                  </a:lnTo>
                  <a:lnTo>
                    <a:pt x="162406" y="901700"/>
                  </a:lnTo>
                  <a:lnTo>
                    <a:pt x="2048606" y="901700"/>
                  </a:lnTo>
                  <a:lnTo>
                    <a:pt x="2043329" y="889000"/>
                  </a:lnTo>
                  <a:close/>
                </a:path>
                <a:path w="2518409" h="1879600">
                  <a:moveTo>
                    <a:pt x="2162100" y="889000"/>
                  </a:moveTo>
                  <a:lnTo>
                    <a:pt x="2139022" y="889000"/>
                  </a:lnTo>
                  <a:lnTo>
                    <a:pt x="2140383" y="901700"/>
                  </a:lnTo>
                  <a:lnTo>
                    <a:pt x="2151483" y="901700"/>
                  </a:lnTo>
                  <a:lnTo>
                    <a:pt x="2158988" y="893498"/>
                  </a:lnTo>
                  <a:lnTo>
                    <a:pt x="2162100" y="889000"/>
                  </a:lnTo>
                  <a:close/>
                </a:path>
                <a:path w="2518409" h="1879600">
                  <a:moveTo>
                    <a:pt x="2158988" y="893498"/>
                  </a:moveTo>
                  <a:lnTo>
                    <a:pt x="2151483" y="901700"/>
                  </a:lnTo>
                  <a:lnTo>
                    <a:pt x="2153315" y="901700"/>
                  </a:lnTo>
                  <a:lnTo>
                    <a:pt x="2158988" y="893498"/>
                  </a:lnTo>
                  <a:close/>
                </a:path>
                <a:path w="2518409" h="1879600">
                  <a:moveTo>
                    <a:pt x="2174886" y="889000"/>
                  </a:moveTo>
                  <a:lnTo>
                    <a:pt x="2163105" y="889000"/>
                  </a:lnTo>
                  <a:lnTo>
                    <a:pt x="2158988" y="893498"/>
                  </a:lnTo>
                  <a:lnTo>
                    <a:pt x="2153315" y="901700"/>
                  </a:lnTo>
                  <a:lnTo>
                    <a:pt x="2169932" y="901700"/>
                  </a:lnTo>
                  <a:lnTo>
                    <a:pt x="2174886" y="889000"/>
                  </a:lnTo>
                  <a:close/>
                </a:path>
                <a:path w="2518409" h="1879600">
                  <a:moveTo>
                    <a:pt x="2054658" y="876300"/>
                  </a:moveTo>
                  <a:lnTo>
                    <a:pt x="136654" y="876300"/>
                  </a:lnTo>
                  <a:lnTo>
                    <a:pt x="145227" y="889000"/>
                  </a:lnTo>
                  <a:lnTo>
                    <a:pt x="2050208" y="889000"/>
                  </a:lnTo>
                  <a:lnTo>
                    <a:pt x="2054658" y="876300"/>
                  </a:lnTo>
                  <a:close/>
                </a:path>
                <a:path w="2518409" h="1879600">
                  <a:moveTo>
                    <a:pt x="2196151" y="876300"/>
                  </a:moveTo>
                  <a:lnTo>
                    <a:pt x="2145430" y="876300"/>
                  </a:lnTo>
                  <a:lnTo>
                    <a:pt x="2144593" y="889000"/>
                  </a:lnTo>
                  <a:lnTo>
                    <a:pt x="2190762" y="889000"/>
                  </a:lnTo>
                  <a:lnTo>
                    <a:pt x="2196151" y="876300"/>
                  </a:lnTo>
                  <a:close/>
                </a:path>
                <a:path w="2518409" h="1879600">
                  <a:moveTo>
                    <a:pt x="2079987" y="850900"/>
                  </a:moveTo>
                  <a:lnTo>
                    <a:pt x="104224" y="850900"/>
                  </a:lnTo>
                  <a:lnTo>
                    <a:pt x="96734" y="863600"/>
                  </a:lnTo>
                  <a:lnTo>
                    <a:pt x="90500" y="876300"/>
                  </a:lnTo>
                  <a:lnTo>
                    <a:pt x="2052051" y="876300"/>
                  </a:lnTo>
                  <a:lnTo>
                    <a:pt x="2047004" y="863600"/>
                  </a:lnTo>
                  <a:lnTo>
                    <a:pt x="2076197" y="863600"/>
                  </a:lnTo>
                  <a:lnTo>
                    <a:pt x="2079987" y="850900"/>
                  </a:lnTo>
                  <a:close/>
                </a:path>
                <a:path w="2518409" h="1879600">
                  <a:moveTo>
                    <a:pt x="2217805" y="863600"/>
                  </a:moveTo>
                  <a:lnTo>
                    <a:pt x="2136415" y="863600"/>
                  </a:lnTo>
                  <a:lnTo>
                    <a:pt x="2135106" y="876300"/>
                  </a:lnTo>
                  <a:lnTo>
                    <a:pt x="2216025" y="876300"/>
                  </a:lnTo>
                  <a:lnTo>
                    <a:pt x="2217805" y="863600"/>
                  </a:lnTo>
                  <a:close/>
                </a:path>
                <a:path w="2518409" h="1879600">
                  <a:moveTo>
                    <a:pt x="2256191" y="838200"/>
                  </a:moveTo>
                  <a:lnTo>
                    <a:pt x="2149043" y="838200"/>
                  </a:lnTo>
                  <a:lnTo>
                    <a:pt x="2147441" y="850900"/>
                  </a:lnTo>
                  <a:lnTo>
                    <a:pt x="2147744" y="863600"/>
                  </a:lnTo>
                  <a:lnTo>
                    <a:pt x="2244558" y="863600"/>
                  </a:lnTo>
                  <a:lnTo>
                    <a:pt x="2248296" y="850900"/>
                  </a:lnTo>
                  <a:lnTo>
                    <a:pt x="2255898" y="850900"/>
                  </a:lnTo>
                  <a:lnTo>
                    <a:pt x="2256191" y="838200"/>
                  </a:lnTo>
                  <a:close/>
                </a:path>
                <a:path w="2518409" h="1879600">
                  <a:moveTo>
                    <a:pt x="2085275" y="825500"/>
                  </a:moveTo>
                  <a:lnTo>
                    <a:pt x="111262" y="825500"/>
                  </a:lnTo>
                  <a:lnTo>
                    <a:pt x="109775" y="838200"/>
                  </a:lnTo>
                  <a:lnTo>
                    <a:pt x="105273" y="838200"/>
                  </a:lnTo>
                  <a:lnTo>
                    <a:pt x="109901" y="850900"/>
                  </a:lnTo>
                  <a:lnTo>
                    <a:pt x="2087642" y="850900"/>
                  </a:lnTo>
                  <a:lnTo>
                    <a:pt x="2087882" y="838200"/>
                  </a:lnTo>
                  <a:lnTo>
                    <a:pt x="2085275" y="825500"/>
                  </a:lnTo>
                  <a:close/>
                </a:path>
                <a:path w="2518409" h="1879600">
                  <a:moveTo>
                    <a:pt x="2263134" y="825500"/>
                  </a:moveTo>
                  <a:lnTo>
                    <a:pt x="2161032" y="825500"/>
                  </a:lnTo>
                  <a:lnTo>
                    <a:pt x="2157357" y="838200"/>
                  </a:lnTo>
                  <a:lnTo>
                    <a:pt x="2260464" y="838200"/>
                  </a:lnTo>
                  <a:lnTo>
                    <a:pt x="2263134" y="825500"/>
                  </a:lnTo>
                  <a:close/>
                </a:path>
                <a:path w="2518409" h="1879600">
                  <a:moveTo>
                    <a:pt x="121523" y="812800"/>
                  </a:moveTo>
                  <a:lnTo>
                    <a:pt x="117555" y="825500"/>
                  </a:lnTo>
                  <a:lnTo>
                    <a:pt x="134162" y="825500"/>
                  </a:lnTo>
                  <a:lnTo>
                    <a:pt x="121523" y="812800"/>
                  </a:lnTo>
                  <a:close/>
                </a:path>
                <a:path w="2518409" h="1879600">
                  <a:moveTo>
                    <a:pt x="432533" y="800100"/>
                  </a:moveTo>
                  <a:lnTo>
                    <a:pt x="204000" y="800100"/>
                  </a:lnTo>
                  <a:lnTo>
                    <a:pt x="205704" y="812800"/>
                  </a:lnTo>
                  <a:lnTo>
                    <a:pt x="206285" y="825500"/>
                  </a:lnTo>
                  <a:lnTo>
                    <a:pt x="446812" y="825500"/>
                  </a:lnTo>
                  <a:lnTo>
                    <a:pt x="441050" y="812800"/>
                  </a:lnTo>
                  <a:lnTo>
                    <a:pt x="436329" y="812800"/>
                  </a:lnTo>
                  <a:lnTo>
                    <a:pt x="432533" y="800100"/>
                  </a:lnTo>
                  <a:close/>
                </a:path>
                <a:path w="2518409" h="1879600">
                  <a:moveTo>
                    <a:pt x="2297593" y="774700"/>
                  </a:moveTo>
                  <a:lnTo>
                    <a:pt x="1490466" y="774700"/>
                  </a:lnTo>
                  <a:lnTo>
                    <a:pt x="1484197" y="787400"/>
                  </a:lnTo>
                  <a:lnTo>
                    <a:pt x="1472705" y="800100"/>
                  </a:lnTo>
                  <a:lnTo>
                    <a:pt x="1459756" y="812800"/>
                  </a:lnTo>
                  <a:lnTo>
                    <a:pt x="470120" y="812800"/>
                  </a:lnTo>
                  <a:lnTo>
                    <a:pt x="473324" y="825500"/>
                  </a:lnTo>
                  <a:lnTo>
                    <a:pt x="2099034" y="825500"/>
                  </a:lnTo>
                  <a:lnTo>
                    <a:pt x="2100102" y="812800"/>
                  </a:lnTo>
                  <a:lnTo>
                    <a:pt x="2102175" y="800100"/>
                  </a:lnTo>
                  <a:lnTo>
                    <a:pt x="2282412" y="800100"/>
                  </a:lnTo>
                  <a:lnTo>
                    <a:pt x="2290397" y="787400"/>
                  </a:lnTo>
                  <a:lnTo>
                    <a:pt x="2297593" y="774700"/>
                  </a:lnTo>
                  <a:close/>
                </a:path>
                <a:path w="2518409" h="1879600">
                  <a:moveTo>
                    <a:pt x="2275824" y="800100"/>
                  </a:moveTo>
                  <a:lnTo>
                    <a:pt x="2134750" y="800100"/>
                  </a:lnTo>
                  <a:lnTo>
                    <a:pt x="2133682" y="812800"/>
                  </a:lnTo>
                  <a:lnTo>
                    <a:pt x="2155744" y="812800"/>
                  </a:lnTo>
                  <a:lnTo>
                    <a:pt x="2160687" y="825500"/>
                  </a:lnTo>
                  <a:lnTo>
                    <a:pt x="2267877" y="825500"/>
                  </a:lnTo>
                  <a:lnTo>
                    <a:pt x="2271306" y="812800"/>
                  </a:lnTo>
                  <a:lnTo>
                    <a:pt x="2275824" y="800100"/>
                  </a:lnTo>
                  <a:close/>
                </a:path>
                <a:path w="2518409" h="1879600">
                  <a:moveTo>
                    <a:pt x="1432206" y="800100"/>
                  </a:moveTo>
                  <a:lnTo>
                    <a:pt x="478308" y="800100"/>
                  </a:lnTo>
                  <a:lnTo>
                    <a:pt x="468759" y="812800"/>
                  </a:lnTo>
                  <a:lnTo>
                    <a:pt x="1431379" y="812800"/>
                  </a:lnTo>
                  <a:lnTo>
                    <a:pt x="1432206" y="800100"/>
                  </a:lnTo>
                  <a:close/>
                </a:path>
                <a:path w="2518409" h="1879600">
                  <a:moveTo>
                    <a:pt x="204526" y="787400"/>
                  </a:moveTo>
                  <a:lnTo>
                    <a:pt x="203458" y="800100"/>
                  </a:lnTo>
                  <a:lnTo>
                    <a:pt x="220358" y="800100"/>
                  </a:lnTo>
                  <a:lnTo>
                    <a:pt x="204526" y="787400"/>
                  </a:lnTo>
                  <a:close/>
                </a:path>
                <a:path w="2518409" h="1879600">
                  <a:moveTo>
                    <a:pt x="252488" y="787400"/>
                  </a:moveTo>
                  <a:lnTo>
                    <a:pt x="238043" y="787400"/>
                  </a:lnTo>
                  <a:lnTo>
                    <a:pt x="229562" y="800100"/>
                  </a:lnTo>
                  <a:lnTo>
                    <a:pt x="267816" y="800100"/>
                  </a:lnTo>
                  <a:lnTo>
                    <a:pt x="252488" y="787400"/>
                  </a:lnTo>
                  <a:close/>
                </a:path>
                <a:path w="2518409" h="1879600">
                  <a:moveTo>
                    <a:pt x="351056" y="787400"/>
                  </a:moveTo>
                  <a:lnTo>
                    <a:pt x="333025" y="787400"/>
                  </a:lnTo>
                  <a:lnTo>
                    <a:pt x="331245" y="800100"/>
                  </a:lnTo>
                  <a:lnTo>
                    <a:pt x="358277" y="800100"/>
                  </a:lnTo>
                  <a:lnTo>
                    <a:pt x="351056" y="787400"/>
                  </a:lnTo>
                  <a:close/>
                </a:path>
                <a:path w="2518409" h="1879600">
                  <a:moveTo>
                    <a:pt x="389689" y="787400"/>
                  </a:moveTo>
                  <a:lnTo>
                    <a:pt x="375086" y="787400"/>
                  </a:lnTo>
                  <a:lnTo>
                    <a:pt x="371526" y="800100"/>
                  </a:lnTo>
                  <a:lnTo>
                    <a:pt x="399592" y="800100"/>
                  </a:lnTo>
                  <a:lnTo>
                    <a:pt x="389689" y="787400"/>
                  </a:lnTo>
                  <a:close/>
                </a:path>
                <a:path w="2518409" h="1879600">
                  <a:moveTo>
                    <a:pt x="1370209" y="787400"/>
                  </a:moveTo>
                  <a:lnTo>
                    <a:pt x="477544" y="787400"/>
                  </a:lnTo>
                  <a:lnTo>
                    <a:pt x="482581" y="800100"/>
                  </a:lnTo>
                  <a:lnTo>
                    <a:pt x="1382596" y="800100"/>
                  </a:lnTo>
                  <a:lnTo>
                    <a:pt x="1370209" y="787400"/>
                  </a:lnTo>
                  <a:close/>
                </a:path>
                <a:path w="2518409" h="1879600">
                  <a:moveTo>
                    <a:pt x="1329528" y="774700"/>
                  </a:moveTo>
                  <a:lnTo>
                    <a:pt x="480026" y="774700"/>
                  </a:lnTo>
                  <a:lnTo>
                    <a:pt x="473324" y="787400"/>
                  </a:lnTo>
                  <a:lnTo>
                    <a:pt x="1341342" y="787400"/>
                  </a:lnTo>
                  <a:lnTo>
                    <a:pt x="1329528" y="774700"/>
                  </a:lnTo>
                  <a:close/>
                </a:path>
                <a:path w="2518409" h="1879600">
                  <a:moveTo>
                    <a:pt x="1053767" y="698500"/>
                  </a:moveTo>
                  <a:lnTo>
                    <a:pt x="451440" y="698500"/>
                  </a:lnTo>
                  <a:lnTo>
                    <a:pt x="453932" y="711200"/>
                  </a:lnTo>
                  <a:lnTo>
                    <a:pt x="457448" y="723900"/>
                  </a:lnTo>
                  <a:lnTo>
                    <a:pt x="463073" y="736600"/>
                  </a:lnTo>
                  <a:lnTo>
                    <a:pt x="468887" y="749300"/>
                  </a:lnTo>
                  <a:lnTo>
                    <a:pt x="472968" y="762000"/>
                  </a:lnTo>
                  <a:lnTo>
                    <a:pt x="485010" y="762000"/>
                  </a:lnTo>
                  <a:lnTo>
                    <a:pt x="482581" y="774700"/>
                  </a:lnTo>
                  <a:lnTo>
                    <a:pt x="1107314" y="774700"/>
                  </a:lnTo>
                  <a:lnTo>
                    <a:pt x="1084206" y="762000"/>
                  </a:lnTo>
                  <a:lnTo>
                    <a:pt x="1078306" y="749300"/>
                  </a:lnTo>
                  <a:lnTo>
                    <a:pt x="1070298" y="736600"/>
                  </a:lnTo>
                  <a:lnTo>
                    <a:pt x="1062702" y="723900"/>
                  </a:lnTo>
                  <a:lnTo>
                    <a:pt x="1054898" y="711200"/>
                  </a:lnTo>
                  <a:lnTo>
                    <a:pt x="1053767" y="698500"/>
                  </a:lnTo>
                  <a:close/>
                </a:path>
                <a:path w="2518409" h="1879600">
                  <a:moveTo>
                    <a:pt x="1317770" y="762000"/>
                  </a:moveTo>
                  <a:lnTo>
                    <a:pt x="1226589" y="762000"/>
                  </a:lnTo>
                  <a:lnTo>
                    <a:pt x="1222014" y="774700"/>
                  </a:lnTo>
                  <a:lnTo>
                    <a:pt x="1322335" y="774700"/>
                  </a:lnTo>
                  <a:lnTo>
                    <a:pt x="1317770" y="762000"/>
                  </a:lnTo>
                  <a:close/>
                </a:path>
                <a:path w="2518409" h="1879600">
                  <a:moveTo>
                    <a:pt x="2305758" y="736600"/>
                  </a:moveTo>
                  <a:lnTo>
                    <a:pt x="1607918" y="736600"/>
                  </a:lnTo>
                  <a:lnTo>
                    <a:pt x="1601454" y="749300"/>
                  </a:lnTo>
                  <a:lnTo>
                    <a:pt x="1556133" y="749300"/>
                  </a:lnTo>
                  <a:lnTo>
                    <a:pt x="1546807" y="762000"/>
                  </a:lnTo>
                  <a:lnTo>
                    <a:pt x="1519722" y="762000"/>
                  </a:lnTo>
                  <a:lnTo>
                    <a:pt x="1510758" y="774700"/>
                  </a:lnTo>
                  <a:lnTo>
                    <a:pt x="2301813" y="774700"/>
                  </a:lnTo>
                  <a:lnTo>
                    <a:pt x="2302979" y="762000"/>
                  </a:lnTo>
                  <a:lnTo>
                    <a:pt x="2303717" y="749300"/>
                  </a:lnTo>
                  <a:lnTo>
                    <a:pt x="2305758" y="736600"/>
                  </a:lnTo>
                  <a:close/>
                </a:path>
                <a:path w="2518409" h="1879600">
                  <a:moveTo>
                    <a:pt x="1247111" y="749300"/>
                  </a:moveTo>
                  <a:lnTo>
                    <a:pt x="1234715" y="762000"/>
                  </a:lnTo>
                  <a:lnTo>
                    <a:pt x="1270355" y="762000"/>
                  </a:lnTo>
                  <a:lnTo>
                    <a:pt x="1247111" y="749300"/>
                  </a:lnTo>
                  <a:close/>
                </a:path>
                <a:path w="2518409" h="1879600">
                  <a:moveTo>
                    <a:pt x="2382457" y="736600"/>
                  </a:moveTo>
                  <a:lnTo>
                    <a:pt x="2320134" y="736600"/>
                  </a:lnTo>
                  <a:lnTo>
                    <a:pt x="2332180" y="749300"/>
                  </a:lnTo>
                  <a:lnTo>
                    <a:pt x="2375416" y="749300"/>
                  </a:lnTo>
                  <a:lnTo>
                    <a:pt x="2382457" y="736600"/>
                  </a:lnTo>
                  <a:close/>
                </a:path>
                <a:path w="2518409" h="1879600">
                  <a:moveTo>
                    <a:pt x="2375005" y="723900"/>
                  </a:moveTo>
                  <a:lnTo>
                    <a:pt x="1641470" y="723900"/>
                  </a:lnTo>
                  <a:lnTo>
                    <a:pt x="1632734" y="736600"/>
                  </a:lnTo>
                  <a:lnTo>
                    <a:pt x="2381727" y="736600"/>
                  </a:lnTo>
                  <a:lnTo>
                    <a:pt x="2375005" y="723900"/>
                  </a:lnTo>
                  <a:close/>
                </a:path>
                <a:path w="2518409" h="1879600">
                  <a:moveTo>
                    <a:pt x="2366341" y="711200"/>
                  </a:moveTo>
                  <a:lnTo>
                    <a:pt x="1656567" y="711200"/>
                  </a:lnTo>
                  <a:lnTo>
                    <a:pt x="1652006" y="723900"/>
                  </a:lnTo>
                  <a:lnTo>
                    <a:pt x="2368839" y="723900"/>
                  </a:lnTo>
                  <a:lnTo>
                    <a:pt x="2366341" y="711200"/>
                  </a:lnTo>
                  <a:close/>
                </a:path>
                <a:path w="2518409" h="1879600">
                  <a:moveTo>
                    <a:pt x="2392407" y="698500"/>
                  </a:moveTo>
                  <a:lnTo>
                    <a:pt x="1662754" y="698500"/>
                  </a:lnTo>
                  <a:lnTo>
                    <a:pt x="1660438" y="711200"/>
                  </a:lnTo>
                  <a:lnTo>
                    <a:pt x="2387601" y="711200"/>
                  </a:lnTo>
                  <a:lnTo>
                    <a:pt x="2392407" y="698500"/>
                  </a:lnTo>
                  <a:close/>
                </a:path>
                <a:path w="2518409" h="1879600">
                  <a:moveTo>
                    <a:pt x="1036092" y="685800"/>
                  </a:moveTo>
                  <a:lnTo>
                    <a:pt x="431975" y="685800"/>
                  </a:lnTo>
                  <a:lnTo>
                    <a:pt x="437459" y="698500"/>
                  </a:lnTo>
                  <a:lnTo>
                    <a:pt x="1036857" y="698500"/>
                  </a:lnTo>
                  <a:lnTo>
                    <a:pt x="1036092" y="685800"/>
                  </a:lnTo>
                  <a:close/>
                </a:path>
                <a:path w="2518409" h="1879600">
                  <a:moveTo>
                    <a:pt x="2397995" y="685800"/>
                  </a:moveTo>
                  <a:lnTo>
                    <a:pt x="1670105" y="685800"/>
                  </a:lnTo>
                  <a:lnTo>
                    <a:pt x="1665494" y="698500"/>
                  </a:lnTo>
                  <a:lnTo>
                    <a:pt x="2395456" y="698500"/>
                  </a:lnTo>
                  <a:lnTo>
                    <a:pt x="2397995" y="685800"/>
                  </a:lnTo>
                  <a:close/>
                </a:path>
                <a:path w="2518409" h="1879600">
                  <a:moveTo>
                    <a:pt x="1010638" y="673100"/>
                  </a:moveTo>
                  <a:lnTo>
                    <a:pt x="430551" y="673100"/>
                  </a:lnTo>
                  <a:lnTo>
                    <a:pt x="429901" y="685800"/>
                  </a:lnTo>
                  <a:lnTo>
                    <a:pt x="1015266" y="685800"/>
                  </a:lnTo>
                  <a:lnTo>
                    <a:pt x="1010638" y="673100"/>
                  </a:lnTo>
                  <a:close/>
                </a:path>
                <a:path w="2518409" h="1879600">
                  <a:moveTo>
                    <a:pt x="2409829" y="647700"/>
                  </a:moveTo>
                  <a:lnTo>
                    <a:pt x="1687287" y="647700"/>
                  </a:lnTo>
                  <a:lnTo>
                    <a:pt x="1693534" y="660400"/>
                  </a:lnTo>
                  <a:lnTo>
                    <a:pt x="1691758" y="660400"/>
                  </a:lnTo>
                  <a:lnTo>
                    <a:pt x="1684701" y="673100"/>
                  </a:lnTo>
                  <a:lnTo>
                    <a:pt x="1679780" y="685800"/>
                  </a:lnTo>
                  <a:lnTo>
                    <a:pt x="2414595" y="685800"/>
                  </a:lnTo>
                  <a:lnTo>
                    <a:pt x="2413579" y="673100"/>
                  </a:lnTo>
                  <a:lnTo>
                    <a:pt x="2411913" y="673100"/>
                  </a:lnTo>
                  <a:lnTo>
                    <a:pt x="2409947" y="660400"/>
                  </a:lnTo>
                  <a:lnTo>
                    <a:pt x="2409829" y="647700"/>
                  </a:lnTo>
                  <a:close/>
                </a:path>
                <a:path w="2518409" h="1879600">
                  <a:moveTo>
                    <a:pt x="498486" y="660400"/>
                  </a:moveTo>
                  <a:lnTo>
                    <a:pt x="484654" y="660400"/>
                  </a:lnTo>
                  <a:lnTo>
                    <a:pt x="471607" y="673100"/>
                  </a:lnTo>
                  <a:lnTo>
                    <a:pt x="511889" y="673100"/>
                  </a:lnTo>
                  <a:lnTo>
                    <a:pt x="498486" y="660400"/>
                  </a:lnTo>
                  <a:close/>
                </a:path>
                <a:path w="2518409" h="1879600">
                  <a:moveTo>
                    <a:pt x="990502" y="660400"/>
                  </a:moveTo>
                  <a:lnTo>
                    <a:pt x="516161" y="660400"/>
                  </a:lnTo>
                  <a:lnTo>
                    <a:pt x="511889" y="673100"/>
                  </a:lnTo>
                  <a:lnTo>
                    <a:pt x="998213" y="673100"/>
                  </a:lnTo>
                  <a:lnTo>
                    <a:pt x="990502" y="660400"/>
                  </a:lnTo>
                  <a:close/>
                </a:path>
                <a:path w="2518409" h="1879600">
                  <a:moveTo>
                    <a:pt x="2439327" y="647700"/>
                  </a:moveTo>
                  <a:lnTo>
                    <a:pt x="2422542" y="647700"/>
                  </a:lnTo>
                  <a:lnTo>
                    <a:pt x="2422542" y="673100"/>
                  </a:lnTo>
                  <a:lnTo>
                    <a:pt x="2439861" y="673100"/>
                  </a:lnTo>
                  <a:lnTo>
                    <a:pt x="2444489" y="660400"/>
                  </a:lnTo>
                  <a:lnTo>
                    <a:pt x="2439327" y="660400"/>
                  </a:lnTo>
                  <a:lnTo>
                    <a:pt x="2439327" y="647700"/>
                  </a:lnTo>
                  <a:close/>
                </a:path>
                <a:path w="2518409" h="1879600">
                  <a:moveTo>
                    <a:pt x="965440" y="647700"/>
                  </a:moveTo>
                  <a:lnTo>
                    <a:pt x="524946" y="647700"/>
                  </a:lnTo>
                  <a:lnTo>
                    <a:pt x="521742" y="660400"/>
                  </a:lnTo>
                  <a:lnTo>
                    <a:pt x="970419" y="660400"/>
                  </a:lnTo>
                  <a:lnTo>
                    <a:pt x="965440" y="647700"/>
                  </a:lnTo>
                  <a:close/>
                </a:path>
                <a:path w="2518409" h="1879600">
                  <a:moveTo>
                    <a:pt x="842098" y="558800"/>
                  </a:moveTo>
                  <a:lnTo>
                    <a:pt x="525885" y="558800"/>
                  </a:lnTo>
                  <a:lnTo>
                    <a:pt x="523109" y="571500"/>
                  </a:lnTo>
                  <a:lnTo>
                    <a:pt x="516639" y="609600"/>
                  </a:lnTo>
                  <a:lnTo>
                    <a:pt x="515084" y="635000"/>
                  </a:lnTo>
                  <a:lnTo>
                    <a:pt x="517166" y="647700"/>
                  </a:lnTo>
                  <a:lnTo>
                    <a:pt x="875457" y="647700"/>
                  </a:lnTo>
                  <a:lnTo>
                    <a:pt x="858290" y="635000"/>
                  </a:lnTo>
                  <a:lnTo>
                    <a:pt x="844373" y="635000"/>
                  </a:lnTo>
                  <a:lnTo>
                    <a:pt x="839365" y="622300"/>
                  </a:lnTo>
                  <a:lnTo>
                    <a:pt x="841093" y="596900"/>
                  </a:lnTo>
                  <a:lnTo>
                    <a:pt x="848444" y="596900"/>
                  </a:lnTo>
                  <a:lnTo>
                    <a:pt x="848151" y="584200"/>
                  </a:lnTo>
                  <a:lnTo>
                    <a:pt x="844643" y="584200"/>
                  </a:lnTo>
                  <a:lnTo>
                    <a:pt x="844643" y="571500"/>
                  </a:lnTo>
                  <a:lnTo>
                    <a:pt x="842098" y="558800"/>
                  </a:lnTo>
                  <a:close/>
                </a:path>
                <a:path w="2518409" h="1879600">
                  <a:moveTo>
                    <a:pt x="2456657" y="635000"/>
                  </a:moveTo>
                  <a:lnTo>
                    <a:pt x="1667497" y="635000"/>
                  </a:lnTo>
                  <a:lnTo>
                    <a:pt x="1677939" y="647700"/>
                  </a:lnTo>
                  <a:lnTo>
                    <a:pt x="2460217" y="647700"/>
                  </a:lnTo>
                  <a:lnTo>
                    <a:pt x="2456657" y="635000"/>
                  </a:lnTo>
                  <a:close/>
                </a:path>
                <a:path w="2518409" h="1879600">
                  <a:moveTo>
                    <a:pt x="2454929" y="609600"/>
                  </a:moveTo>
                  <a:lnTo>
                    <a:pt x="1657948" y="609600"/>
                  </a:lnTo>
                  <a:lnTo>
                    <a:pt x="1657487" y="622300"/>
                  </a:lnTo>
                  <a:lnTo>
                    <a:pt x="1660148" y="635000"/>
                  </a:lnTo>
                  <a:lnTo>
                    <a:pt x="2454520" y="635000"/>
                  </a:lnTo>
                  <a:lnTo>
                    <a:pt x="2459505" y="622300"/>
                  </a:lnTo>
                  <a:lnTo>
                    <a:pt x="2454929" y="609600"/>
                  </a:lnTo>
                  <a:close/>
                </a:path>
                <a:path w="2518409" h="1879600">
                  <a:moveTo>
                    <a:pt x="2450720" y="596900"/>
                  </a:moveTo>
                  <a:lnTo>
                    <a:pt x="1661000" y="596900"/>
                  </a:lnTo>
                  <a:lnTo>
                    <a:pt x="1658785" y="609600"/>
                  </a:lnTo>
                  <a:lnTo>
                    <a:pt x="2449945" y="609600"/>
                  </a:lnTo>
                  <a:lnTo>
                    <a:pt x="2450720" y="596900"/>
                  </a:lnTo>
                  <a:close/>
                </a:path>
                <a:path w="2518409" h="1879600">
                  <a:moveTo>
                    <a:pt x="1706292" y="584200"/>
                  </a:moveTo>
                  <a:lnTo>
                    <a:pt x="1667791" y="584200"/>
                  </a:lnTo>
                  <a:lnTo>
                    <a:pt x="1664150" y="596900"/>
                  </a:lnTo>
                  <a:lnTo>
                    <a:pt x="1709140" y="596900"/>
                  </a:lnTo>
                  <a:lnTo>
                    <a:pt x="1706292" y="584200"/>
                  </a:lnTo>
                  <a:close/>
                </a:path>
                <a:path w="2518409" h="1879600">
                  <a:moveTo>
                    <a:pt x="2450720" y="571500"/>
                  </a:moveTo>
                  <a:lnTo>
                    <a:pt x="1765976" y="571500"/>
                  </a:lnTo>
                  <a:lnTo>
                    <a:pt x="1751914" y="584200"/>
                  </a:lnTo>
                  <a:lnTo>
                    <a:pt x="1750081" y="584200"/>
                  </a:lnTo>
                  <a:lnTo>
                    <a:pt x="1748353" y="596900"/>
                  </a:lnTo>
                  <a:lnTo>
                    <a:pt x="2453505" y="596900"/>
                  </a:lnTo>
                  <a:lnTo>
                    <a:pt x="2450720" y="571500"/>
                  </a:lnTo>
                  <a:close/>
                </a:path>
                <a:path w="2518409" h="1879600">
                  <a:moveTo>
                    <a:pt x="2434359" y="546100"/>
                  </a:moveTo>
                  <a:lnTo>
                    <a:pt x="1810645" y="546100"/>
                  </a:lnTo>
                  <a:lnTo>
                    <a:pt x="1805839" y="558800"/>
                  </a:lnTo>
                  <a:lnTo>
                    <a:pt x="1776949" y="558800"/>
                  </a:lnTo>
                  <a:lnTo>
                    <a:pt x="1772981" y="571500"/>
                  </a:lnTo>
                  <a:lnTo>
                    <a:pt x="2448224" y="571500"/>
                  </a:lnTo>
                  <a:lnTo>
                    <a:pt x="2441569" y="558800"/>
                  </a:lnTo>
                  <a:lnTo>
                    <a:pt x="2434359" y="546100"/>
                  </a:lnTo>
                  <a:close/>
                </a:path>
                <a:path w="2518409" h="1879600">
                  <a:moveTo>
                    <a:pt x="534943" y="546100"/>
                  </a:moveTo>
                  <a:lnTo>
                    <a:pt x="528799" y="558800"/>
                  </a:lnTo>
                  <a:lnTo>
                    <a:pt x="545208" y="558800"/>
                  </a:lnTo>
                  <a:lnTo>
                    <a:pt x="534943" y="546100"/>
                  </a:lnTo>
                  <a:close/>
                </a:path>
                <a:path w="2518409" h="1879600">
                  <a:moveTo>
                    <a:pt x="835359" y="546100"/>
                  </a:moveTo>
                  <a:lnTo>
                    <a:pt x="608357" y="546100"/>
                  </a:lnTo>
                  <a:lnTo>
                    <a:pt x="606985" y="558800"/>
                  </a:lnTo>
                  <a:lnTo>
                    <a:pt x="839303" y="558800"/>
                  </a:lnTo>
                  <a:lnTo>
                    <a:pt x="835359" y="546100"/>
                  </a:lnTo>
                  <a:close/>
                </a:path>
                <a:path w="2518409" h="1879600">
                  <a:moveTo>
                    <a:pt x="2486258" y="546100"/>
                  </a:moveTo>
                  <a:lnTo>
                    <a:pt x="2479253" y="546100"/>
                  </a:lnTo>
                  <a:lnTo>
                    <a:pt x="2480321" y="558800"/>
                  </a:lnTo>
                  <a:lnTo>
                    <a:pt x="2485902" y="558800"/>
                  </a:lnTo>
                  <a:lnTo>
                    <a:pt x="2486258" y="546100"/>
                  </a:lnTo>
                  <a:close/>
                </a:path>
                <a:path w="2518409" h="1879600">
                  <a:moveTo>
                    <a:pt x="818905" y="533400"/>
                  </a:moveTo>
                  <a:lnTo>
                    <a:pt x="627393" y="533400"/>
                  </a:lnTo>
                  <a:lnTo>
                    <a:pt x="621519" y="546100"/>
                  </a:lnTo>
                  <a:lnTo>
                    <a:pt x="822885" y="546100"/>
                  </a:lnTo>
                  <a:lnTo>
                    <a:pt x="818905" y="533400"/>
                  </a:lnTo>
                  <a:close/>
                </a:path>
                <a:path w="2518409" h="1879600">
                  <a:moveTo>
                    <a:pt x="2435118" y="520700"/>
                  </a:moveTo>
                  <a:lnTo>
                    <a:pt x="1832068" y="520700"/>
                  </a:lnTo>
                  <a:lnTo>
                    <a:pt x="1833429" y="546100"/>
                  </a:lnTo>
                  <a:lnTo>
                    <a:pt x="2429841" y="546100"/>
                  </a:lnTo>
                  <a:lnTo>
                    <a:pt x="2427055" y="533400"/>
                  </a:lnTo>
                  <a:lnTo>
                    <a:pt x="2432626" y="533400"/>
                  </a:lnTo>
                  <a:lnTo>
                    <a:pt x="2435118" y="520700"/>
                  </a:lnTo>
                  <a:close/>
                </a:path>
                <a:path w="2518409" h="1879600">
                  <a:moveTo>
                    <a:pt x="2490111" y="533400"/>
                  </a:moveTo>
                  <a:lnTo>
                    <a:pt x="2465431" y="533400"/>
                  </a:lnTo>
                  <a:lnTo>
                    <a:pt x="2466855" y="546100"/>
                  </a:lnTo>
                  <a:lnTo>
                    <a:pt x="2495095" y="546100"/>
                  </a:lnTo>
                  <a:lnTo>
                    <a:pt x="2490111" y="533400"/>
                  </a:lnTo>
                  <a:close/>
                </a:path>
                <a:path w="2518409" h="1879600">
                  <a:moveTo>
                    <a:pt x="809966" y="508000"/>
                  </a:moveTo>
                  <a:lnTo>
                    <a:pt x="615467" y="508000"/>
                  </a:lnTo>
                  <a:lnTo>
                    <a:pt x="620059" y="520700"/>
                  </a:lnTo>
                  <a:lnTo>
                    <a:pt x="625148" y="520700"/>
                  </a:lnTo>
                  <a:lnTo>
                    <a:pt x="628912" y="533400"/>
                  </a:lnTo>
                  <a:lnTo>
                    <a:pt x="816720" y="533400"/>
                  </a:lnTo>
                  <a:lnTo>
                    <a:pt x="813972" y="520700"/>
                  </a:lnTo>
                  <a:lnTo>
                    <a:pt x="809966" y="508000"/>
                  </a:lnTo>
                  <a:close/>
                </a:path>
                <a:path w="2518409" h="1879600">
                  <a:moveTo>
                    <a:pt x="2449536" y="508000"/>
                  </a:moveTo>
                  <a:lnTo>
                    <a:pt x="1837461" y="508000"/>
                  </a:lnTo>
                  <a:lnTo>
                    <a:pt x="1834791" y="520700"/>
                  </a:lnTo>
                  <a:lnTo>
                    <a:pt x="2435118" y="520700"/>
                  </a:lnTo>
                  <a:lnTo>
                    <a:pt x="2437547" y="533400"/>
                  </a:lnTo>
                  <a:lnTo>
                    <a:pt x="2441463" y="533400"/>
                  </a:lnTo>
                  <a:lnTo>
                    <a:pt x="2445264" y="520700"/>
                  </a:lnTo>
                  <a:lnTo>
                    <a:pt x="2449536" y="508000"/>
                  </a:lnTo>
                  <a:close/>
                </a:path>
                <a:path w="2518409" h="1879600">
                  <a:moveTo>
                    <a:pt x="2489818" y="520700"/>
                  </a:moveTo>
                  <a:lnTo>
                    <a:pt x="2468939" y="520700"/>
                  </a:lnTo>
                  <a:lnTo>
                    <a:pt x="2470363" y="533400"/>
                  </a:lnTo>
                  <a:lnTo>
                    <a:pt x="2487682" y="533400"/>
                  </a:lnTo>
                  <a:lnTo>
                    <a:pt x="2489818" y="520700"/>
                  </a:lnTo>
                  <a:close/>
                </a:path>
                <a:path w="2518409" h="1879600">
                  <a:moveTo>
                    <a:pt x="2504289" y="508000"/>
                  </a:moveTo>
                  <a:lnTo>
                    <a:pt x="2461871" y="508000"/>
                  </a:lnTo>
                  <a:lnTo>
                    <a:pt x="2461871" y="520700"/>
                  </a:lnTo>
                  <a:lnTo>
                    <a:pt x="2500372" y="520700"/>
                  </a:lnTo>
                  <a:lnTo>
                    <a:pt x="2504289" y="508000"/>
                  </a:lnTo>
                  <a:close/>
                </a:path>
                <a:path w="2518409" h="1879600">
                  <a:moveTo>
                    <a:pt x="723149" y="482600"/>
                  </a:moveTo>
                  <a:lnTo>
                    <a:pt x="614661" y="482600"/>
                  </a:lnTo>
                  <a:lnTo>
                    <a:pt x="613491" y="495300"/>
                  </a:lnTo>
                  <a:lnTo>
                    <a:pt x="613309" y="508000"/>
                  </a:lnTo>
                  <a:lnTo>
                    <a:pt x="804005" y="508000"/>
                  </a:lnTo>
                  <a:lnTo>
                    <a:pt x="796977" y="495300"/>
                  </a:lnTo>
                  <a:lnTo>
                    <a:pt x="726353" y="495300"/>
                  </a:lnTo>
                  <a:lnTo>
                    <a:pt x="723149" y="482600"/>
                  </a:lnTo>
                  <a:close/>
                </a:path>
                <a:path w="2518409" h="1879600">
                  <a:moveTo>
                    <a:pt x="2501797" y="495300"/>
                  </a:moveTo>
                  <a:lnTo>
                    <a:pt x="1850455" y="495300"/>
                  </a:lnTo>
                  <a:lnTo>
                    <a:pt x="1843869" y="508000"/>
                  </a:lnTo>
                  <a:lnTo>
                    <a:pt x="2504948" y="508000"/>
                  </a:lnTo>
                  <a:lnTo>
                    <a:pt x="2501797" y="495300"/>
                  </a:lnTo>
                  <a:close/>
                </a:path>
                <a:path w="2518409" h="1879600">
                  <a:moveTo>
                    <a:pt x="761713" y="482600"/>
                  </a:moveTo>
                  <a:lnTo>
                    <a:pt x="741536" y="482600"/>
                  </a:lnTo>
                  <a:lnTo>
                    <a:pt x="740112" y="495300"/>
                  </a:lnTo>
                  <a:lnTo>
                    <a:pt x="764855" y="495300"/>
                  </a:lnTo>
                  <a:lnTo>
                    <a:pt x="761713" y="482600"/>
                  </a:lnTo>
                  <a:close/>
                </a:path>
                <a:path w="2518409" h="1879600">
                  <a:moveTo>
                    <a:pt x="1859471" y="482600"/>
                  </a:moveTo>
                  <a:lnTo>
                    <a:pt x="1857282" y="482600"/>
                  </a:lnTo>
                  <a:lnTo>
                    <a:pt x="1855198" y="495300"/>
                  </a:lnTo>
                  <a:lnTo>
                    <a:pt x="1863921" y="495300"/>
                  </a:lnTo>
                  <a:lnTo>
                    <a:pt x="1859471" y="482600"/>
                  </a:lnTo>
                  <a:close/>
                </a:path>
                <a:path w="2518409" h="1879600">
                  <a:moveTo>
                    <a:pt x="2505357" y="482600"/>
                  </a:moveTo>
                  <a:lnTo>
                    <a:pt x="1879221" y="482600"/>
                  </a:lnTo>
                  <a:lnTo>
                    <a:pt x="1873381" y="495300"/>
                  </a:lnTo>
                  <a:lnTo>
                    <a:pt x="2504289" y="495300"/>
                  </a:lnTo>
                  <a:lnTo>
                    <a:pt x="2505357" y="482600"/>
                  </a:lnTo>
                  <a:close/>
                </a:path>
                <a:path w="2518409" h="1879600">
                  <a:moveTo>
                    <a:pt x="706117" y="469900"/>
                  </a:moveTo>
                  <a:lnTo>
                    <a:pt x="615770" y="469900"/>
                  </a:lnTo>
                  <a:lnTo>
                    <a:pt x="615467" y="482600"/>
                  </a:lnTo>
                  <a:lnTo>
                    <a:pt x="716692" y="482600"/>
                  </a:lnTo>
                  <a:lnTo>
                    <a:pt x="706117" y="469900"/>
                  </a:lnTo>
                  <a:close/>
                </a:path>
                <a:path w="2518409" h="1879600">
                  <a:moveTo>
                    <a:pt x="2506425" y="469900"/>
                  </a:moveTo>
                  <a:lnTo>
                    <a:pt x="1887773" y="469900"/>
                  </a:lnTo>
                  <a:lnTo>
                    <a:pt x="1884562" y="482600"/>
                  </a:lnTo>
                  <a:lnTo>
                    <a:pt x="2504351" y="482600"/>
                  </a:lnTo>
                  <a:lnTo>
                    <a:pt x="2506425" y="469900"/>
                  </a:lnTo>
                  <a:close/>
                </a:path>
                <a:path w="2518409" h="1879600">
                  <a:moveTo>
                    <a:pt x="694972" y="444500"/>
                  </a:moveTo>
                  <a:lnTo>
                    <a:pt x="638010" y="444500"/>
                  </a:lnTo>
                  <a:lnTo>
                    <a:pt x="638785" y="457200"/>
                  </a:lnTo>
                  <a:lnTo>
                    <a:pt x="642230" y="469900"/>
                  </a:lnTo>
                  <a:lnTo>
                    <a:pt x="699830" y="469900"/>
                  </a:lnTo>
                  <a:lnTo>
                    <a:pt x="691412" y="457200"/>
                  </a:lnTo>
                  <a:lnTo>
                    <a:pt x="694972" y="444500"/>
                  </a:lnTo>
                  <a:close/>
                </a:path>
                <a:path w="2518409" h="1879600">
                  <a:moveTo>
                    <a:pt x="2503995" y="457200"/>
                  </a:moveTo>
                  <a:lnTo>
                    <a:pt x="1941876" y="457200"/>
                  </a:lnTo>
                  <a:lnTo>
                    <a:pt x="1940808" y="469900"/>
                  </a:lnTo>
                  <a:lnTo>
                    <a:pt x="2505001" y="469900"/>
                  </a:lnTo>
                  <a:lnTo>
                    <a:pt x="2503995" y="457200"/>
                  </a:lnTo>
                  <a:close/>
                </a:path>
                <a:path w="2518409" h="1879600">
                  <a:moveTo>
                    <a:pt x="2505775" y="431800"/>
                  </a:moveTo>
                  <a:lnTo>
                    <a:pt x="1933453" y="431800"/>
                  </a:lnTo>
                  <a:lnTo>
                    <a:pt x="1937018" y="444500"/>
                  </a:lnTo>
                  <a:lnTo>
                    <a:pt x="1938379" y="444500"/>
                  </a:lnTo>
                  <a:lnTo>
                    <a:pt x="1943478" y="457200"/>
                  </a:lnTo>
                  <a:lnTo>
                    <a:pt x="2513136" y="457200"/>
                  </a:lnTo>
                  <a:lnTo>
                    <a:pt x="2505775" y="444500"/>
                  </a:lnTo>
                  <a:lnTo>
                    <a:pt x="2505775" y="431800"/>
                  </a:lnTo>
                  <a:close/>
                </a:path>
                <a:path w="2518409" h="1879600">
                  <a:moveTo>
                    <a:pt x="678595" y="419100"/>
                  </a:moveTo>
                  <a:lnTo>
                    <a:pt x="678417" y="431800"/>
                  </a:lnTo>
                  <a:lnTo>
                    <a:pt x="654415" y="431800"/>
                  </a:lnTo>
                  <a:lnTo>
                    <a:pt x="647090" y="444500"/>
                  </a:lnTo>
                  <a:lnTo>
                    <a:pt x="680438" y="444500"/>
                  </a:lnTo>
                  <a:lnTo>
                    <a:pt x="680438" y="431800"/>
                  </a:lnTo>
                  <a:lnTo>
                    <a:pt x="678595" y="419100"/>
                  </a:lnTo>
                  <a:close/>
                </a:path>
                <a:path w="2518409" h="1879600">
                  <a:moveTo>
                    <a:pt x="2510644" y="431800"/>
                  </a:moveTo>
                  <a:lnTo>
                    <a:pt x="2505775" y="431800"/>
                  </a:lnTo>
                  <a:lnTo>
                    <a:pt x="2509629" y="444500"/>
                  </a:lnTo>
                  <a:lnTo>
                    <a:pt x="2510644" y="431800"/>
                  </a:lnTo>
                  <a:close/>
                </a:path>
                <a:path w="2518409" h="1879600">
                  <a:moveTo>
                    <a:pt x="667088" y="419100"/>
                  </a:moveTo>
                  <a:lnTo>
                    <a:pt x="663758" y="419100"/>
                  </a:lnTo>
                  <a:lnTo>
                    <a:pt x="662512" y="431800"/>
                  </a:lnTo>
                  <a:lnTo>
                    <a:pt x="673549" y="431800"/>
                  </a:lnTo>
                  <a:lnTo>
                    <a:pt x="667088" y="419100"/>
                  </a:lnTo>
                  <a:close/>
                </a:path>
                <a:path w="2518409" h="1879600">
                  <a:moveTo>
                    <a:pt x="2509922" y="393700"/>
                  </a:moveTo>
                  <a:lnTo>
                    <a:pt x="1892641" y="393700"/>
                  </a:lnTo>
                  <a:lnTo>
                    <a:pt x="1899736" y="406400"/>
                  </a:lnTo>
                  <a:lnTo>
                    <a:pt x="1907287" y="419100"/>
                  </a:lnTo>
                  <a:lnTo>
                    <a:pt x="1918784" y="419100"/>
                  </a:lnTo>
                  <a:lnTo>
                    <a:pt x="1926491" y="431800"/>
                  </a:lnTo>
                  <a:lnTo>
                    <a:pt x="2509894" y="431800"/>
                  </a:lnTo>
                  <a:lnTo>
                    <a:pt x="2507223" y="419100"/>
                  </a:lnTo>
                  <a:lnTo>
                    <a:pt x="2504407" y="406400"/>
                  </a:lnTo>
                  <a:lnTo>
                    <a:pt x="2514194" y="406400"/>
                  </a:lnTo>
                  <a:lnTo>
                    <a:pt x="2509922" y="393700"/>
                  </a:lnTo>
                  <a:close/>
                </a:path>
                <a:path w="2518409" h="1879600">
                  <a:moveTo>
                    <a:pt x="1795347" y="406400"/>
                  </a:moveTo>
                  <a:lnTo>
                    <a:pt x="1774101" y="406400"/>
                  </a:lnTo>
                  <a:lnTo>
                    <a:pt x="1775473" y="419100"/>
                  </a:lnTo>
                  <a:lnTo>
                    <a:pt x="1789829" y="419100"/>
                  </a:lnTo>
                  <a:lnTo>
                    <a:pt x="1795347" y="406400"/>
                  </a:lnTo>
                  <a:close/>
                </a:path>
                <a:path w="2518409" h="1879600">
                  <a:moveTo>
                    <a:pt x="1850518" y="406400"/>
                  </a:moveTo>
                  <a:lnTo>
                    <a:pt x="1834382" y="406400"/>
                  </a:lnTo>
                  <a:lnTo>
                    <a:pt x="1835094" y="419100"/>
                  </a:lnTo>
                  <a:lnTo>
                    <a:pt x="1848141" y="419100"/>
                  </a:lnTo>
                  <a:lnTo>
                    <a:pt x="1850518" y="406400"/>
                  </a:lnTo>
                  <a:close/>
                </a:path>
                <a:path w="2518409" h="1879600">
                  <a:moveTo>
                    <a:pt x="1850811" y="393700"/>
                  </a:moveTo>
                  <a:lnTo>
                    <a:pt x="1761641" y="393700"/>
                  </a:lnTo>
                  <a:lnTo>
                    <a:pt x="1763013" y="406400"/>
                  </a:lnTo>
                  <a:lnTo>
                    <a:pt x="1853125" y="406400"/>
                  </a:lnTo>
                  <a:lnTo>
                    <a:pt x="1850811" y="393700"/>
                  </a:lnTo>
                  <a:close/>
                </a:path>
                <a:path w="2518409" h="1879600">
                  <a:moveTo>
                    <a:pt x="1864224" y="381000"/>
                  </a:moveTo>
                  <a:lnTo>
                    <a:pt x="1766447" y="381000"/>
                  </a:lnTo>
                  <a:lnTo>
                    <a:pt x="1764018" y="393700"/>
                  </a:lnTo>
                  <a:lnTo>
                    <a:pt x="1856507" y="393700"/>
                  </a:lnTo>
                  <a:lnTo>
                    <a:pt x="1864224" y="381000"/>
                  </a:lnTo>
                  <a:close/>
                </a:path>
                <a:path w="2518409" h="1879600">
                  <a:moveTo>
                    <a:pt x="2498006" y="381000"/>
                  </a:moveTo>
                  <a:lnTo>
                    <a:pt x="1885396" y="381000"/>
                  </a:lnTo>
                  <a:lnTo>
                    <a:pt x="1888307" y="393700"/>
                  </a:lnTo>
                  <a:lnTo>
                    <a:pt x="2501797" y="393700"/>
                  </a:lnTo>
                  <a:lnTo>
                    <a:pt x="2498006" y="381000"/>
                  </a:lnTo>
                  <a:close/>
                </a:path>
                <a:path w="2518409" h="1879600">
                  <a:moveTo>
                    <a:pt x="2345414" y="317500"/>
                  </a:moveTo>
                  <a:lnTo>
                    <a:pt x="1769117" y="317500"/>
                  </a:lnTo>
                  <a:lnTo>
                    <a:pt x="1769599" y="330200"/>
                  </a:lnTo>
                  <a:lnTo>
                    <a:pt x="1769639" y="342900"/>
                  </a:lnTo>
                  <a:lnTo>
                    <a:pt x="1768009" y="381000"/>
                  </a:lnTo>
                  <a:lnTo>
                    <a:pt x="2506425" y="381000"/>
                  </a:lnTo>
                  <a:lnTo>
                    <a:pt x="2502509" y="368300"/>
                  </a:lnTo>
                  <a:lnTo>
                    <a:pt x="2384921" y="368300"/>
                  </a:lnTo>
                  <a:lnTo>
                    <a:pt x="2383559" y="355600"/>
                  </a:lnTo>
                  <a:lnTo>
                    <a:pt x="2361958" y="355600"/>
                  </a:lnTo>
                  <a:lnTo>
                    <a:pt x="2359476" y="342900"/>
                  </a:lnTo>
                  <a:lnTo>
                    <a:pt x="2356031" y="342900"/>
                  </a:lnTo>
                  <a:lnTo>
                    <a:pt x="2345058" y="330200"/>
                  </a:lnTo>
                  <a:lnTo>
                    <a:pt x="2338650" y="330200"/>
                  </a:lnTo>
                  <a:lnTo>
                    <a:pt x="2345414" y="317500"/>
                  </a:lnTo>
                  <a:close/>
                </a:path>
                <a:path w="2518409" h="1879600">
                  <a:moveTo>
                    <a:pt x="2506896" y="355600"/>
                  </a:moveTo>
                  <a:lnTo>
                    <a:pt x="2388774" y="355600"/>
                  </a:lnTo>
                  <a:lnTo>
                    <a:pt x="2384921" y="368300"/>
                  </a:lnTo>
                  <a:lnTo>
                    <a:pt x="2499838" y="368300"/>
                  </a:lnTo>
                  <a:lnTo>
                    <a:pt x="2506896" y="355600"/>
                  </a:lnTo>
                  <a:close/>
                </a:path>
                <a:path w="2518409" h="1879600">
                  <a:moveTo>
                    <a:pt x="2380648" y="342900"/>
                  </a:moveTo>
                  <a:lnTo>
                    <a:pt x="2371099" y="355600"/>
                  </a:lnTo>
                  <a:lnTo>
                    <a:pt x="2382072" y="355600"/>
                  </a:lnTo>
                  <a:lnTo>
                    <a:pt x="2380648" y="342900"/>
                  </a:lnTo>
                  <a:close/>
                </a:path>
                <a:path w="2518409" h="1879600">
                  <a:moveTo>
                    <a:pt x="2505409" y="330200"/>
                  </a:moveTo>
                  <a:lnTo>
                    <a:pt x="2426626" y="330200"/>
                  </a:lnTo>
                  <a:lnTo>
                    <a:pt x="2425202" y="342900"/>
                  </a:lnTo>
                  <a:lnTo>
                    <a:pt x="2422028" y="355600"/>
                  </a:lnTo>
                  <a:lnTo>
                    <a:pt x="2516749" y="355600"/>
                  </a:lnTo>
                  <a:lnTo>
                    <a:pt x="2517807" y="342900"/>
                  </a:lnTo>
                  <a:lnTo>
                    <a:pt x="2511105" y="342900"/>
                  </a:lnTo>
                  <a:lnTo>
                    <a:pt x="2505409" y="330200"/>
                  </a:lnTo>
                  <a:close/>
                </a:path>
                <a:path w="2518409" h="1879600">
                  <a:moveTo>
                    <a:pt x="2504467" y="317500"/>
                  </a:moveTo>
                  <a:lnTo>
                    <a:pt x="2431966" y="317500"/>
                  </a:lnTo>
                  <a:lnTo>
                    <a:pt x="2432322" y="330200"/>
                  </a:lnTo>
                  <a:lnTo>
                    <a:pt x="2507964" y="330200"/>
                  </a:lnTo>
                  <a:lnTo>
                    <a:pt x="2504467" y="317500"/>
                  </a:lnTo>
                  <a:close/>
                </a:path>
                <a:path w="2518409" h="1879600">
                  <a:moveTo>
                    <a:pt x="2345707" y="304800"/>
                  </a:moveTo>
                  <a:lnTo>
                    <a:pt x="1773033" y="304800"/>
                  </a:lnTo>
                  <a:lnTo>
                    <a:pt x="1771787" y="317500"/>
                  </a:lnTo>
                  <a:lnTo>
                    <a:pt x="2346356" y="317500"/>
                  </a:lnTo>
                  <a:lnTo>
                    <a:pt x="2345707" y="304800"/>
                  </a:lnTo>
                  <a:close/>
                </a:path>
                <a:path w="2518409" h="1879600">
                  <a:moveTo>
                    <a:pt x="2502624" y="304800"/>
                  </a:moveTo>
                  <a:lnTo>
                    <a:pt x="2451432" y="304800"/>
                  </a:lnTo>
                  <a:lnTo>
                    <a:pt x="2450008" y="317500"/>
                  </a:lnTo>
                  <a:lnTo>
                    <a:pt x="2492425" y="317500"/>
                  </a:lnTo>
                  <a:lnTo>
                    <a:pt x="2502624" y="304800"/>
                  </a:lnTo>
                  <a:close/>
                </a:path>
                <a:path w="2518409" h="1879600">
                  <a:moveTo>
                    <a:pt x="2337226" y="292100"/>
                  </a:moveTo>
                  <a:lnTo>
                    <a:pt x="1774405" y="292100"/>
                  </a:lnTo>
                  <a:lnTo>
                    <a:pt x="1774583" y="304800"/>
                  </a:lnTo>
                  <a:lnTo>
                    <a:pt x="2335739" y="304800"/>
                  </a:lnTo>
                  <a:lnTo>
                    <a:pt x="2337226" y="292100"/>
                  </a:lnTo>
                  <a:close/>
                </a:path>
                <a:path w="2518409" h="1879600">
                  <a:moveTo>
                    <a:pt x="2466970" y="292100"/>
                  </a:moveTo>
                  <a:lnTo>
                    <a:pt x="2459913" y="304800"/>
                  </a:lnTo>
                  <a:lnTo>
                    <a:pt x="2472604" y="304800"/>
                  </a:lnTo>
                  <a:lnTo>
                    <a:pt x="2466970" y="292100"/>
                  </a:lnTo>
                  <a:close/>
                </a:path>
                <a:path w="2518409" h="1879600">
                  <a:moveTo>
                    <a:pt x="2482457" y="292100"/>
                  </a:moveTo>
                  <a:lnTo>
                    <a:pt x="2474028" y="292100"/>
                  </a:lnTo>
                  <a:lnTo>
                    <a:pt x="2472604" y="304800"/>
                  </a:lnTo>
                  <a:lnTo>
                    <a:pt x="2487441" y="304800"/>
                  </a:lnTo>
                  <a:lnTo>
                    <a:pt x="2482457" y="292100"/>
                  </a:lnTo>
                  <a:close/>
                </a:path>
                <a:path w="2518409" h="1879600">
                  <a:moveTo>
                    <a:pt x="1797127" y="279400"/>
                  </a:moveTo>
                  <a:lnTo>
                    <a:pt x="1775881" y="279400"/>
                  </a:lnTo>
                  <a:lnTo>
                    <a:pt x="1774227" y="292100"/>
                  </a:lnTo>
                  <a:lnTo>
                    <a:pt x="1808509" y="292100"/>
                  </a:lnTo>
                  <a:lnTo>
                    <a:pt x="1797127" y="279400"/>
                  </a:lnTo>
                  <a:close/>
                </a:path>
                <a:path w="2518409" h="1879600">
                  <a:moveTo>
                    <a:pt x="2341728" y="279400"/>
                  </a:moveTo>
                  <a:lnTo>
                    <a:pt x="1819234" y="279400"/>
                  </a:lnTo>
                  <a:lnTo>
                    <a:pt x="1813441" y="292100"/>
                  </a:lnTo>
                  <a:lnTo>
                    <a:pt x="2338587" y="292100"/>
                  </a:lnTo>
                  <a:lnTo>
                    <a:pt x="2341728" y="279400"/>
                  </a:lnTo>
                  <a:close/>
                </a:path>
                <a:path w="2518409" h="1879600">
                  <a:moveTo>
                    <a:pt x="2292253" y="266700"/>
                  </a:moveTo>
                  <a:lnTo>
                    <a:pt x="1836723" y="266700"/>
                  </a:lnTo>
                  <a:lnTo>
                    <a:pt x="1827773" y="279400"/>
                  </a:lnTo>
                  <a:lnTo>
                    <a:pt x="2299311" y="279400"/>
                  </a:lnTo>
                  <a:lnTo>
                    <a:pt x="2292253" y="266700"/>
                  </a:lnTo>
                  <a:close/>
                </a:path>
                <a:path w="2518409" h="1879600">
                  <a:moveTo>
                    <a:pt x="2279615" y="254000"/>
                  </a:moveTo>
                  <a:lnTo>
                    <a:pt x="1858001" y="254000"/>
                  </a:lnTo>
                  <a:lnTo>
                    <a:pt x="1850391" y="266700"/>
                  </a:lnTo>
                  <a:lnTo>
                    <a:pt x="2285604" y="266700"/>
                  </a:lnTo>
                  <a:lnTo>
                    <a:pt x="2279615" y="254000"/>
                  </a:lnTo>
                  <a:close/>
                </a:path>
                <a:path w="2518409" h="1879600">
                  <a:moveTo>
                    <a:pt x="2247406" y="241300"/>
                  </a:moveTo>
                  <a:lnTo>
                    <a:pt x="1865701" y="241300"/>
                  </a:lnTo>
                  <a:lnTo>
                    <a:pt x="1866413" y="254000"/>
                  </a:lnTo>
                  <a:lnTo>
                    <a:pt x="2248830" y="254000"/>
                  </a:lnTo>
                  <a:lnTo>
                    <a:pt x="2247406" y="241300"/>
                  </a:lnTo>
                  <a:close/>
                </a:path>
                <a:path w="2518409" h="1879600">
                  <a:moveTo>
                    <a:pt x="2260453" y="241300"/>
                  </a:moveTo>
                  <a:lnTo>
                    <a:pt x="2257668" y="254000"/>
                  </a:lnTo>
                  <a:lnTo>
                    <a:pt x="2263008" y="254000"/>
                  </a:lnTo>
                  <a:lnTo>
                    <a:pt x="2260453" y="241300"/>
                  </a:lnTo>
                  <a:close/>
                </a:path>
                <a:path w="2518409" h="1879600">
                  <a:moveTo>
                    <a:pt x="2270777" y="241300"/>
                  </a:moveTo>
                  <a:lnTo>
                    <a:pt x="2266505" y="241300"/>
                  </a:lnTo>
                  <a:lnTo>
                    <a:pt x="2265437" y="254000"/>
                  </a:lnTo>
                  <a:lnTo>
                    <a:pt x="2272557" y="254000"/>
                  </a:lnTo>
                  <a:lnTo>
                    <a:pt x="2270777" y="241300"/>
                  </a:lnTo>
                  <a:close/>
                </a:path>
                <a:path w="2518409" h="1879600">
                  <a:moveTo>
                    <a:pt x="2176089" y="203200"/>
                  </a:moveTo>
                  <a:lnTo>
                    <a:pt x="1856444" y="203200"/>
                  </a:lnTo>
                  <a:lnTo>
                    <a:pt x="1856088" y="215900"/>
                  </a:lnTo>
                  <a:lnTo>
                    <a:pt x="1853659" y="228600"/>
                  </a:lnTo>
                  <a:lnTo>
                    <a:pt x="1855795" y="241300"/>
                  </a:lnTo>
                  <a:lnTo>
                    <a:pt x="2196560" y="241300"/>
                  </a:lnTo>
                  <a:lnTo>
                    <a:pt x="2195429" y="228600"/>
                  </a:lnTo>
                  <a:lnTo>
                    <a:pt x="2181607" y="228600"/>
                  </a:lnTo>
                  <a:lnTo>
                    <a:pt x="2175325" y="215900"/>
                  </a:lnTo>
                  <a:lnTo>
                    <a:pt x="2176089" y="215900"/>
                  </a:lnTo>
                  <a:lnTo>
                    <a:pt x="2176089" y="203200"/>
                  </a:lnTo>
                  <a:close/>
                </a:path>
                <a:path w="2518409" h="1879600">
                  <a:moveTo>
                    <a:pt x="2165412" y="190500"/>
                  </a:moveTo>
                  <a:lnTo>
                    <a:pt x="1851523" y="190500"/>
                  </a:lnTo>
                  <a:lnTo>
                    <a:pt x="1849031" y="203200"/>
                  </a:lnTo>
                  <a:lnTo>
                    <a:pt x="2168267" y="203200"/>
                  </a:lnTo>
                  <a:lnTo>
                    <a:pt x="2165412" y="190500"/>
                  </a:lnTo>
                  <a:close/>
                </a:path>
                <a:path w="2518409" h="1879600">
                  <a:moveTo>
                    <a:pt x="2159877" y="177800"/>
                  </a:moveTo>
                  <a:lnTo>
                    <a:pt x="1855439" y="177800"/>
                  </a:lnTo>
                  <a:lnTo>
                    <a:pt x="1856926" y="190500"/>
                  </a:lnTo>
                  <a:lnTo>
                    <a:pt x="2162472" y="190500"/>
                  </a:lnTo>
                  <a:lnTo>
                    <a:pt x="2159877" y="177800"/>
                  </a:lnTo>
                  <a:close/>
                </a:path>
                <a:path w="2518409" h="1879600">
                  <a:moveTo>
                    <a:pt x="2154713" y="165100"/>
                  </a:moveTo>
                  <a:lnTo>
                    <a:pt x="1855083" y="165100"/>
                  </a:lnTo>
                  <a:lnTo>
                    <a:pt x="1854078" y="177800"/>
                  </a:lnTo>
                  <a:lnTo>
                    <a:pt x="2158058" y="177800"/>
                  </a:lnTo>
                  <a:lnTo>
                    <a:pt x="2154713" y="165100"/>
                  </a:lnTo>
                  <a:close/>
                </a:path>
                <a:path w="2518409" h="1879600">
                  <a:moveTo>
                    <a:pt x="2138247" y="152400"/>
                  </a:moveTo>
                  <a:lnTo>
                    <a:pt x="1850099" y="152400"/>
                  </a:lnTo>
                  <a:lnTo>
                    <a:pt x="1851586" y="165100"/>
                  </a:lnTo>
                  <a:lnTo>
                    <a:pt x="2142594" y="165100"/>
                  </a:lnTo>
                  <a:lnTo>
                    <a:pt x="2138247" y="152400"/>
                  </a:lnTo>
                  <a:close/>
                </a:path>
                <a:path w="2518409" h="1879600">
                  <a:moveTo>
                    <a:pt x="2131892" y="139700"/>
                  </a:moveTo>
                  <a:lnTo>
                    <a:pt x="1862559" y="139700"/>
                  </a:lnTo>
                  <a:lnTo>
                    <a:pt x="1854371" y="152400"/>
                  </a:lnTo>
                  <a:lnTo>
                    <a:pt x="2134446" y="152400"/>
                  </a:lnTo>
                  <a:lnTo>
                    <a:pt x="2131892" y="139700"/>
                  </a:lnTo>
                  <a:close/>
                </a:path>
                <a:path w="2518409" h="1879600">
                  <a:moveTo>
                    <a:pt x="2121426" y="127000"/>
                  </a:moveTo>
                  <a:lnTo>
                    <a:pt x="1862800" y="127000"/>
                  </a:lnTo>
                  <a:lnTo>
                    <a:pt x="1863209" y="139700"/>
                  </a:lnTo>
                  <a:lnTo>
                    <a:pt x="2125049" y="139700"/>
                  </a:lnTo>
                  <a:lnTo>
                    <a:pt x="2121426" y="127000"/>
                  </a:lnTo>
                  <a:close/>
                </a:path>
                <a:path w="2518409" h="1879600">
                  <a:moveTo>
                    <a:pt x="2104396" y="101600"/>
                  </a:moveTo>
                  <a:lnTo>
                    <a:pt x="1874957" y="101600"/>
                  </a:lnTo>
                  <a:lnTo>
                    <a:pt x="1874486" y="114300"/>
                  </a:lnTo>
                  <a:lnTo>
                    <a:pt x="1874486" y="127000"/>
                  </a:lnTo>
                  <a:lnTo>
                    <a:pt x="2117135" y="127000"/>
                  </a:lnTo>
                  <a:lnTo>
                    <a:pt x="2113924" y="114300"/>
                  </a:lnTo>
                  <a:lnTo>
                    <a:pt x="2110193" y="114300"/>
                  </a:lnTo>
                  <a:lnTo>
                    <a:pt x="2104396" y="101600"/>
                  </a:lnTo>
                  <a:close/>
                </a:path>
                <a:path w="2518409" h="1879600">
                  <a:moveTo>
                    <a:pt x="2089537" y="88900"/>
                  </a:moveTo>
                  <a:lnTo>
                    <a:pt x="1868710" y="88900"/>
                  </a:lnTo>
                  <a:lnTo>
                    <a:pt x="1872046" y="101600"/>
                  </a:lnTo>
                  <a:lnTo>
                    <a:pt x="2093809" y="101600"/>
                  </a:lnTo>
                  <a:lnTo>
                    <a:pt x="2089537" y="88900"/>
                  </a:lnTo>
                  <a:close/>
                </a:path>
                <a:path w="2518409" h="1879600">
                  <a:moveTo>
                    <a:pt x="1849241" y="76200"/>
                  </a:moveTo>
                  <a:lnTo>
                    <a:pt x="1828204" y="76200"/>
                  </a:lnTo>
                  <a:lnTo>
                    <a:pt x="1829691" y="88900"/>
                  </a:lnTo>
                  <a:lnTo>
                    <a:pt x="1841987" y="88900"/>
                  </a:lnTo>
                  <a:lnTo>
                    <a:pt x="1849241" y="76200"/>
                  </a:lnTo>
                  <a:close/>
                </a:path>
                <a:path w="2518409" h="1879600">
                  <a:moveTo>
                    <a:pt x="2098374" y="76200"/>
                  </a:moveTo>
                  <a:lnTo>
                    <a:pt x="1858544" y="76200"/>
                  </a:lnTo>
                  <a:lnTo>
                    <a:pt x="1863766" y="88900"/>
                  </a:lnTo>
                  <a:lnTo>
                    <a:pt x="2097369" y="88900"/>
                  </a:lnTo>
                  <a:lnTo>
                    <a:pt x="2098374" y="76200"/>
                  </a:lnTo>
                  <a:close/>
                </a:path>
                <a:path w="2518409" h="1879600">
                  <a:moveTo>
                    <a:pt x="2075066" y="50800"/>
                  </a:moveTo>
                  <a:lnTo>
                    <a:pt x="1838476" y="50800"/>
                  </a:lnTo>
                  <a:lnTo>
                    <a:pt x="1838173" y="63500"/>
                  </a:lnTo>
                  <a:lnTo>
                    <a:pt x="1833963" y="63500"/>
                  </a:lnTo>
                  <a:lnTo>
                    <a:pt x="1831053" y="76200"/>
                  </a:lnTo>
                  <a:lnTo>
                    <a:pt x="2080459" y="76200"/>
                  </a:lnTo>
                  <a:lnTo>
                    <a:pt x="2079694" y="63500"/>
                  </a:lnTo>
                  <a:lnTo>
                    <a:pt x="2075066" y="50800"/>
                  </a:lnTo>
                  <a:close/>
                </a:path>
                <a:path w="2518409" h="1879600">
                  <a:moveTo>
                    <a:pt x="2054595" y="38100"/>
                  </a:moveTo>
                  <a:lnTo>
                    <a:pt x="1844518" y="38100"/>
                  </a:lnTo>
                  <a:lnTo>
                    <a:pt x="1845827" y="50800"/>
                  </a:lnTo>
                  <a:lnTo>
                    <a:pt x="2057506" y="50800"/>
                  </a:lnTo>
                  <a:lnTo>
                    <a:pt x="2054595" y="38100"/>
                  </a:lnTo>
                  <a:close/>
                </a:path>
                <a:path w="2518409" h="1879600">
                  <a:moveTo>
                    <a:pt x="1874182" y="25400"/>
                  </a:moveTo>
                  <a:lnTo>
                    <a:pt x="1869702" y="25400"/>
                  </a:lnTo>
                  <a:lnTo>
                    <a:pt x="1862274" y="38100"/>
                  </a:lnTo>
                  <a:lnTo>
                    <a:pt x="1876978" y="38100"/>
                  </a:lnTo>
                  <a:lnTo>
                    <a:pt x="1874182" y="25400"/>
                  </a:lnTo>
                  <a:close/>
                </a:path>
                <a:path w="2518409" h="1879600">
                  <a:moveTo>
                    <a:pt x="2041182" y="25400"/>
                  </a:moveTo>
                  <a:lnTo>
                    <a:pt x="1885103" y="25400"/>
                  </a:lnTo>
                  <a:lnTo>
                    <a:pt x="1884035" y="38100"/>
                  </a:lnTo>
                  <a:lnTo>
                    <a:pt x="2037685" y="38100"/>
                  </a:lnTo>
                  <a:lnTo>
                    <a:pt x="2041182" y="25400"/>
                  </a:lnTo>
                  <a:close/>
                </a:path>
                <a:path w="2518409" h="1879600">
                  <a:moveTo>
                    <a:pt x="1979069" y="12700"/>
                  </a:moveTo>
                  <a:lnTo>
                    <a:pt x="1902014" y="12700"/>
                  </a:lnTo>
                  <a:lnTo>
                    <a:pt x="1899930" y="25400"/>
                  </a:lnTo>
                  <a:lnTo>
                    <a:pt x="1980441" y="25400"/>
                  </a:lnTo>
                  <a:lnTo>
                    <a:pt x="1979069" y="12700"/>
                  </a:lnTo>
                  <a:close/>
                </a:path>
                <a:path w="2518409" h="1879600">
                  <a:moveTo>
                    <a:pt x="2029916" y="12700"/>
                  </a:moveTo>
                  <a:lnTo>
                    <a:pt x="2009801" y="12700"/>
                  </a:lnTo>
                  <a:lnTo>
                    <a:pt x="2009089" y="25400"/>
                  </a:lnTo>
                  <a:lnTo>
                    <a:pt x="2029916" y="25400"/>
                  </a:lnTo>
                  <a:lnTo>
                    <a:pt x="2029916" y="12700"/>
                  </a:lnTo>
                  <a:close/>
                </a:path>
                <a:path w="2518409" h="1879600">
                  <a:moveTo>
                    <a:pt x="1955698" y="0"/>
                  </a:moveTo>
                  <a:lnTo>
                    <a:pt x="1937363" y="12700"/>
                  </a:lnTo>
                  <a:lnTo>
                    <a:pt x="1957185" y="12700"/>
                  </a:lnTo>
                  <a:lnTo>
                    <a:pt x="195569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4" name="object 1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44114" y="2730650"/>
              <a:ext cx="12402293" cy="790904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672938" y="9670192"/>
              <a:ext cx="669440" cy="82800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63515" y="2852406"/>
              <a:ext cx="1208497" cy="85405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002638" y="7360910"/>
              <a:ext cx="4038600" cy="926465"/>
            </a:xfrm>
            <a:custGeom>
              <a:avLst/>
              <a:gdLst/>
              <a:ahLst/>
              <a:cxnLst/>
              <a:rect l="l" t="t" r="r" b="b"/>
              <a:pathLst>
                <a:path w="4038600" h="926465">
                  <a:moveTo>
                    <a:pt x="0" y="0"/>
                  </a:moveTo>
                  <a:lnTo>
                    <a:pt x="4038306" y="926442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00363" y="8419661"/>
              <a:ext cx="4254500" cy="0"/>
            </a:xfrm>
            <a:custGeom>
              <a:avLst/>
              <a:gdLst/>
              <a:ahLst/>
              <a:cxnLst/>
              <a:rect l="l" t="t" r="r" b="b"/>
              <a:pathLst>
                <a:path w="4254500">
                  <a:moveTo>
                    <a:pt x="0" y="0"/>
                  </a:moveTo>
                  <a:lnTo>
                    <a:pt x="4254320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3043576" y="8470682"/>
              <a:ext cx="4415155" cy="1120140"/>
            </a:xfrm>
            <a:custGeom>
              <a:avLst/>
              <a:gdLst/>
              <a:ahLst/>
              <a:cxnLst/>
              <a:rect l="l" t="t" r="r" b="b"/>
              <a:pathLst>
                <a:path w="4415155" h="1120140">
                  <a:moveTo>
                    <a:pt x="0" y="1119735"/>
                  </a:moveTo>
                  <a:lnTo>
                    <a:pt x="4415143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3004366" y="5883275"/>
              <a:ext cx="2000885" cy="855980"/>
            </a:xfrm>
            <a:custGeom>
              <a:avLst/>
              <a:gdLst/>
              <a:ahLst/>
              <a:cxnLst/>
              <a:rect l="l" t="t" r="r" b="b"/>
              <a:pathLst>
                <a:path w="2000885" h="855979">
                  <a:moveTo>
                    <a:pt x="0" y="0"/>
                  </a:moveTo>
                  <a:lnTo>
                    <a:pt x="2000693" y="85589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10540" y="5010098"/>
              <a:ext cx="2442845" cy="1272540"/>
            </a:xfrm>
            <a:custGeom>
              <a:avLst/>
              <a:gdLst/>
              <a:ahLst/>
              <a:cxnLst/>
              <a:rect l="l" t="t" r="r" b="b"/>
              <a:pathLst>
                <a:path w="2442845" h="1272539">
                  <a:moveTo>
                    <a:pt x="0" y="0"/>
                  </a:moveTo>
                  <a:lnTo>
                    <a:pt x="2442669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06954" y="4234164"/>
              <a:ext cx="1967864" cy="1671955"/>
            </a:xfrm>
            <a:custGeom>
              <a:avLst/>
              <a:gdLst/>
              <a:ahLst/>
              <a:cxnLst/>
              <a:rect l="l" t="t" r="r" b="b"/>
              <a:pathLst>
                <a:path w="1967864" h="1671954">
                  <a:moveTo>
                    <a:pt x="0" y="0"/>
                  </a:moveTo>
                  <a:lnTo>
                    <a:pt x="1967479" y="1671928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2720149" y="3329578"/>
              <a:ext cx="2173605" cy="1151890"/>
            </a:xfrm>
            <a:custGeom>
              <a:avLst/>
              <a:gdLst/>
              <a:ahLst/>
              <a:cxnLst/>
              <a:rect l="l" t="t" r="r" b="b"/>
              <a:pathLst>
                <a:path w="2173604" h="1151889">
                  <a:moveTo>
                    <a:pt x="0" y="0"/>
                  </a:moveTo>
                  <a:lnTo>
                    <a:pt x="2173242" y="115129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4" name="object 1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02503" y="9203353"/>
              <a:ext cx="1901507" cy="66354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8730465" y="7839525"/>
              <a:ext cx="1506855" cy="1272540"/>
            </a:xfrm>
            <a:custGeom>
              <a:avLst/>
              <a:gdLst/>
              <a:ahLst/>
              <a:cxnLst/>
              <a:rect l="l" t="t" r="r" b="b"/>
              <a:pathLst>
                <a:path w="1506854" h="1272540">
                  <a:moveTo>
                    <a:pt x="1506310" y="0"/>
                  </a:moveTo>
                  <a:lnTo>
                    <a:pt x="0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17762" y="3330762"/>
              <a:ext cx="2803325" cy="3279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078013" y="7240795"/>
              <a:ext cx="996357" cy="80561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78013" y="7240795"/>
              <a:ext cx="996950" cy="805815"/>
            </a:xfrm>
            <a:custGeom>
              <a:avLst/>
              <a:gdLst/>
              <a:ahLst/>
              <a:cxnLst/>
              <a:rect l="l" t="t" r="r" b="b"/>
              <a:pathLst>
                <a:path w="996950" h="805815">
                  <a:moveTo>
                    <a:pt x="0" y="805619"/>
                  </a:moveTo>
                  <a:lnTo>
                    <a:pt x="996357" y="805619"/>
                  </a:lnTo>
                  <a:lnTo>
                    <a:pt x="996357" y="0"/>
                  </a:lnTo>
                  <a:lnTo>
                    <a:pt x="0" y="0"/>
                  </a:lnTo>
                  <a:lnTo>
                    <a:pt x="0" y="805619"/>
                  </a:lnTo>
                  <a:close/>
                </a:path>
              </a:pathLst>
            </a:custGeom>
            <a:ln w="3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791276" y="8724993"/>
              <a:ext cx="1641670" cy="80226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4177988" y="6312563"/>
              <a:ext cx="2387600" cy="581025"/>
            </a:xfrm>
            <a:custGeom>
              <a:avLst/>
              <a:gdLst/>
              <a:ahLst/>
              <a:cxnLst/>
              <a:rect l="l" t="t" r="r" b="b"/>
              <a:pathLst>
                <a:path w="2387600" h="581025">
                  <a:moveTo>
                    <a:pt x="0" y="580715"/>
                  </a:moveTo>
                  <a:lnTo>
                    <a:pt x="2386974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084335" y="5661474"/>
              <a:ext cx="2639695" cy="92075"/>
            </a:xfrm>
            <a:custGeom>
              <a:avLst/>
              <a:gdLst/>
              <a:ahLst/>
              <a:cxnLst/>
              <a:rect l="l" t="t" r="r" b="b"/>
              <a:pathLst>
                <a:path w="2639694" h="92075">
                  <a:moveTo>
                    <a:pt x="0" y="91609"/>
                  </a:moveTo>
                  <a:lnTo>
                    <a:pt x="263939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14745819" y="4285518"/>
              <a:ext cx="1897380" cy="1386840"/>
            </a:xfrm>
            <a:custGeom>
              <a:avLst/>
              <a:gdLst/>
              <a:ahLst/>
              <a:cxnLst/>
              <a:rect l="l" t="t" r="r" b="b"/>
              <a:pathLst>
                <a:path w="1897380" h="1386839">
                  <a:moveTo>
                    <a:pt x="0" y="1386334"/>
                  </a:moveTo>
                  <a:lnTo>
                    <a:pt x="1896957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198514" y="3503784"/>
              <a:ext cx="2717800" cy="2157730"/>
            </a:xfrm>
            <a:custGeom>
              <a:avLst/>
              <a:gdLst/>
              <a:ahLst/>
              <a:cxnLst/>
              <a:rect l="l" t="t" r="r" b="b"/>
              <a:pathLst>
                <a:path w="2717800" h="2157729">
                  <a:moveTo>
                    <a:pt x="0" y="2157693"/>
                  </a:moveTo>
                  <a:lnTo>
                    <a:pt x="271746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697226" y="7635965"/>
              <a:ext cx="3226435" cy="621030"/>
            </a:xfrm>
            <a:custGeom>
              <a:avLst/>
              <a:gdLst/>
              <a:ahLst/>
              <a:cxnLst/>
              <a:rect l="l" t="t" r="r" b="b"/>
              <a:pathLst>
                <a:path w="3226434" h="621029">
                  <a:moveTo>
                    <a:pt x="0" y="620850"/>
                  </a:moveTo>
                  <a:lnTo>
                    <a:pt x="3226362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14653938" y="8816594"/>
              <a:ext cx="2066289" cy="335915"/>
            </a:xfrm>
            <a:custGeom>
              <a:avLst/>
              <a:gdLst/>
              <a:ahLst/>
              <a:cxnLst/>
              <a:rect l="l" t="t" r="r" b="b"/>
              <a:pathLst>
                <a:path w="2066290" h="335915">
                  <a:moveTo>
                    <a:pt x="0" y="0"/>
                  </a:moveTo>
                  <a:lnTo>
                    <a:pt x="2066094" y="33586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8664263" y="4413450"/>
              <a:ext cx="2290445" cy="2290445"/>
            </a:xfrm>
            <a:custGeom>
              <a:avLst/>
              <a:gdLst/>
              <a:ahLst/>
              <a:cxnLst/>
              <a:rect l="l" t="t" r="r" b="b"/>
              <a:pathLst>
                <a:path w="2290445" h="2290445">
                  <a:moveTo>
                    <a:pt x="1145075" y="2290139"/>
                  </a:moveTo>
                  <a:lnTo>
                    <a:pt x="1193479" y="2289135"/>
                  </a:lnTo>
                  <a:lnTo>
                    <a:pt x="1241371" y="2286147"/>
                  </a:lnTo>
                  <a:lnTo>
                    <a:pt x="1288711" y="2281217"/>
                  </a:lnTo>
                  <a:lnTo>
                    <a:pt x="1335459" y="2274384"/>
                  </a:lnTo>
                  <a:lnTo>
                    <a:pt x="1381577" y="2265688"/>
                  </a:lnTo>
                  <a:lnTo>
                    <a:pt x="1427023" y="2255168"/>
                  </a:lnTo>
                  <a:lnTo>
                    <a:pt x="1471758" y="2242864"/>
                  </a:lnTo>
                  <a:lnTo>
                    <a:pt x="1515743" y="2228815"/>
                  </a:lnTo>
                  <a:lnTo>
                    <a:pt x="1558937" y="2213063"/>
                  </a:lnTo>
                  <a:lnTo>
                    <a:pt x="1601302" y="2195646"/>
                  </a:lnTo>
                  <a:lnTo>
                    <a:pt x="1642796" y="2176604"/>
                  </a:lnTo>
                  <a:lnTo>
                    <a:pt x="1683381" y="2155976"/>
                  </a:lnTo>
                  <a:lnTo>
                    <a:pt x="1723017" y="2133803"/>
                  </a:lnTo>
                  <a:lnTo>
                    <a:pt x="1761664" y="2110125"/>
                  </a:lnTo>
                  <a:lnTo>
                    <a:pt x="1799282" y="2084981"/>
                  </a:lnTo>
                  <a:lnTo>
                    <a:pt x="1835831" y="2058410"/>
                  </a:lnTo>
                  <a:lnTo>
                    <a:pt x="1871272" y="2030453"/>
                  </a:lnTo>
                  <a:lnTo>
                    <a:pt x="1905566" y="2001149"/>
                  </a:lnTo>
                  <a:lnTo>
                    <a:pt x="1938671" y="1970538"/>
                  </a:lnTo>
                  <a:lnTo>
                    <a:pt x="1970549" y="1938661"/>
                  </a:lnTo>
                  <a:lnTo>
                    <a:pt x="2001160" y="1905555"/>
                  </a:lnTo>
                  <a:lnTo>
                    <a:pt x="2030463" y="1871262"/>
                  </a:lnTo>
                  <a:lnTo>
                    <a:pt x="2058420" y="1835821"/>
                  </a:lnTo>
                  <a:lnTo>
                    <a:pt x="2084991" y="1799271"/>
                  </a:lnTo>
                  <a:lnTo>
                    <a:pt x="2110135" y="1761653"/>
                  </a:lnTo>
                  <a:lnTo>
                    <a:pt x="2133814" y="1723007"/>
                  </a:lnTo>
                  <a:lnTo>
                    <a:pt x="2155987" y="1683371"/>
                  </a:lnTo>
                  <a:lnTo>
                    <a:pt x="2176614" y="1642786"/>
                  </a:lnTo>
                  <a:lnTo>
                    <a:pt x="2195656" y="1601291"/>
                  </a:lnTo>
                  <a:lnTo>
                    <a:pt x="2213073" y="1558927"/>
                  </a:lnTo>
                  <a:lnTo>
                    <a:pt x="2228826" y="1515732"/>
                  </a:lnTo>
                  <a:lnTo>
                    <a:pt x="2242874" y="1471748"/>
                  </a:lnTo>
                  <a:lnTo>
                    <a:pt x="2255178" y="1427012"/>
                  </a:lnTo>
                  <a:lnTo>
                    <a:pt x="2265698" y="1381566"/>
                  </a:lnTo>
                  <a:lnTo>
                    <a:pt x="2274395" y="1335449"/>
                  </a:lnTo>
                  <a:lnTo>
                    <a:pt x="2281228" y="1288700"/>
                  </a:lnTo>
                  <a:lnTo>
                    <a:pt x="2286158" y="1241360"/>
                  </a:lnTo>
                  <a:lnTo>
                    <a:pt x="2289145" y="1193468"/>
                  </a:lnTo>
                  <a:lnTo>
                    <a:pt x="2290150" y="1145064"/>
                  </a:lnTo>
                  <a:lnTo>
                    <a:pt x="2289145" y="1096661"/>
                  </a:lnTo>
                  <a:lnTo>
                    <a:pt x="2286158" y="1048770"/>
                  </a:lnTo>
                  <a:lnTo>
                    <a:pt x="2281228" y="1001430"/>
                  </a:lnTo>
                  <a:lnTo>
                    <a:pt x="2274395" y="954682"/>
                  </a:lnTo>
                  <a:lnTo>
                    <a:pt x="2265698" y="908566"/>
                  </a:lnTo>
                  <a:lnTo>
                    <a:pt x="2255178" y="863120"/>
                  </a:lnTo>
                  <a:lnTo>
                    <a:pt x="2242874" y="818385"/>
                  </a:lnTo>
                  <a:lnTo>
                    <a:pt x="2228826" y="774401"/>
                  </a:lnTo>
                  <a:lnTo>
                    <a:pt x="2213073" y="731207"/>
                  </a:lnTo>
                  <a:lnTo>
                    <a:pt x="2195656" y="688843"/>
                  </a:lnTo>
                  <a:lnTo>
                    <a:pt x="2176614" y="647349"/>
                  </a:lnTo>
                  <a:lnTo>
                    <a:pt x="2155987" y="606764"/>
                  </a:lnTo>
                  <a:lnTo>
                    <a:pt x="2133814" y="567129"/>
                  </a:lnTo>
                  <a:lnTo>
                    <a:pt x="2110135" y="528483"/>
                  </a:lnTo>
                  <a:lnTo>
                    <a:pt x="2084991" y="490865"/>
                  </a:lnTo>
                  <a:lnTo>
                    <a:pt x="2058420" y="454316"/>
                  </a:lnTo>
                  <a:lnTo>
                    <a:pt x="2030463" y="418875"/>
                  </a:lnTo>
                  <a:lnTo>
                    <a:pt x="2001160" y="384582"/>
                  </a:lnTo>
                  <a:lnTo>
                    <a:pt x="1970549" y="351477"/>
                  </a:lnTo>
                  <a:lnTo>
                    <a:pt x="1938671" y="319599"/>
                  </a:lnTo>
                  <a:lnTo>
                    <a:pt x="1905566" y="288988"/>
                  </a:lnTo>
                  <a:lnTo>
                    <a:pt x="1871272" y="259685"/>
                  </a:lnTo>
                  <a:lnTo>
                    <a:pt x="1835831" y="231728"/>
                  </a:lnTo>
                  <a:lnTo>
                    <a:pt x="1799282" y="205157"/>
                  </a:lnTo>
                  <a:lnTo>
                    <a:pt x="1761664" y="180013"/>
                  </a:lnTo>
                  <a:lnTo>
                    <a:pt x="1723017" y="156335"/>
                  </a:lnTo>
                  <a:lnTo>
                    <a:pt x="1683381" y="134162"/>
                  </a:lnTo>
                  <a:lnTo>
                    <a:pt x="1642796" y="113535"/>
                  </a:lnTo>
                  <a:lnTo>
                    <a:pt x="1601302" y="94493"/>
                  </a:lnTo>
                  <a:lnTo>
                    <a:pt x="1558937" y="77076"/>
                  </a:lnTo>
                  <a:lnTo>
                    <a:pt x="1515743" y="61323"/>
                  </a:lnTo>
                  <a:lnTo>
                    <a:pt x="1471758" y="47275"/>
                  </a:lnTo>
                  <a:lnTo>
                    <a:pt x="1427023" y="34971"/>
                  </a:lnTo>
                  <a:lnTo>
                    <a:pt x="1381577" y="24451"/>
                  </a:lnTo>
                  <a:lnTo>
                    <a:pt x="1335459" y="15754"/>
                  </a:lnTo>
                  <a:lnTo>
                    <a:pt x="1288711" y="8921"/>
                  </a:lnTo>
                  <a:lnTo>
                    <a:pt x="1241371" y="3991"/>
                  </a:lnTo>
                  <a:lnTo>
                    <a:pt x="1193479" y="1004"/>
                  </a:lnTo>
                  <a:lnTo>
                    <a:pt x="1145075" y="0"/>
                  </a:lnTo>
                  <a:lnTo>
                    <a:pt x="1096670" y="1004"/>
                  </a:lnTo>
                  <a:lnTo>
                    <a:pt x="1048778" y="3991"/>
                  </a:lnTo>
                  <a:lnTo>
                    <a:pt x="1001438" y="8921"/>
                  </a:lnTo>
                  <a:lnTo>
                    <a:pt x="954690" y="15754"/>
                  </a:lnTo>
                  <a:lnTo>
                    <a:pt x="908573" y="24451"/>
                  </a:lnTo>
                  <a:lnTo>
                    <a:pt x="863126" y="34971"/>
                  </a:lnTo>
                  <a:lnTo>
                    <a:pt x="818391" y="47275"/>
                  </a:lnTo>
                  <a:lnTo>
                    <a:pt x="774406" y="61323"/>
                  </a:lnTo>
                  <a:lnTo>
                    <a:pt x="731212" y="77076"/>
                  </a:lnTo>
                  <a:lnTo>
                    <a:pt x="688848" y="94493"/>
                  </a:lnTo>
                  <a:lnTo>
                    <a:pt x="647353" y="113535"/>
                  </a:lnTo>
                  <a:lnTo>
                    <a:pt x="606768" y="134162"/>
                  </a:lnTo>
                  <a:lnTo>
                    <a:pt x="567132" y="156335"/>
                  </a:lnTo>
                  <a:lnTo>
                    <a:pt x="528485" y="180013"/>
                  </a:lnTo>
                  <a:lnTo>
                    <a:pt x="490867" y="205157"/>
                  </a:lnTo>
                  <a:lnTo>
                    <a:pt x="454318" y="231728"/>
                  </a:lnTo>
                  <a:lnTo>
                    <a:pt x="418877" y="259685"/>
                  </a:lnTo>
                  <a:lnTo>
                    <a:pt x="384584" y="288988"/>
                  </a:lnTo>
                  <a:lnTo>
                    <a:pt x="351478" y="319599"/>
                  </a:lnTo>
                  <a:lnTo>
                    <a:pt x="319600" y="351477"/>
                  </a:lnTo>
                  <a:lnTo>
                    <a:pt x="288989" y="384582"/>
                  </a:lnTo>
                  <a:lnTo>
                    <a:pt x="259686" y="418875"/>
                  </a:lnTo>
                  <a:lnTo>
                    <a:pt x="231729" y="454316"/>
                  </a:lnTo>
                  <a:lnTo>
                    <a:pt x="205158" y="490865"/>
                  </a:lnTo>
                  <a:lnTo>
                    <a:pt x="180014" y="528483"/>
                  </a:lnTo>
                  <a:lnTo>
                    <a:pt x="156335" y="567129"/>
                  </a:lnTo>
                  <a:lnTo>
                    <a:pt x="134162" y="606764"/>
                  </a:lnTo>
                  <a:lnTo>
                    <a:pt x="113535" y="647349"/>
                  </a:lnTo>
                  <a:lnTo>
                    <a:pt x="94493" y="688843"/>
                  </a:lnTo>
                  <a:lnTo>
                    <a:pt x="77076" y="731207"/>
                  </a:lnTo>
                  <a:lnTo>
                    <a:pt x="61323" y="774401"/>
                  </a:lnTo>
                  <a:lnTo>
                    <a:pt x="47275" y="818385"/>
                  </a:lnTo>
                  <a:lnTo>
                    <a:pt x="34971" y="863120"/>
                  </a:lnTo>
                  <a:lnTo>
                    <a:pt x="24451" y="908566"/>
                  </a:lnTo>
                  <a:lnTo>
                    <a:pt x="15754" y="954682"/>
                  </a:lnTo>
                  <a:lnTo>
                    <a:pt x="8921" y="1001430"/>
                  </a:lnTo>
                  <a:lnTo>
                    <a:pt x="3991" y="1048770"/>
                  </a:lnTo>
                  <a:lnTo>
                    <a:pt x="1004" y="1096661"/>
                  </a:lnTo>
                  <a:lnTo>
                    <a:pt x="0" y="1145064"/>
                  </a:lnTo>
                  <a:lnTo>
                    <a:pt x="1004" y="1193468"/>
                  </a:lnTo>
                  <a:lnTo>
                    <a:pt x="3991" y="1241360"/>
                  </a:lnTo>
                  <a:lnTo>
                    <a:pt x="8921" y="1288700"/>
                  </a:lnTo>
                  <a:lnTo>
                    <a:pt x="15754" y="1335449"/>
                  </a:lnTo>
                  <a:lnTo>
                    <a:pt x="24451" y="1381566"/>
                  </a:lnTo>
                  <a:lnTo>
                    <a:pt x="34971" y="1427012"/>
                  </a:lnTo>
                  <a:lnTo>
                    <a:pt x="47275" y="1471748"/>
                  </a:lnTo>
                  <a:lnTo>
                    <a:pt x="61323" y="1515732"/>
                  </a:lnTo>
                  <a:lnTo>
                    <a:pt x="77076" y="1558927"/>
                  </a:lnTo>
                  <a:lnTo>
                    <a:pt x="94493" y="1601291"/>
                  </a:lnTo>
                  <a:lnTo>
                    <a:pt x="113535" y="1642786"/>
                  </a:lnTo>
                  <a:lnTo>
                    <a:pt x="134162" y="1683371"/>
                  </a:lnTo>
                  <a:lnTo>
                    <a:pt x="156335" y="1723007"/>
                  </a:lnTo>
                  <a:lnTo>
                    <a:pt x="180014" y="1761653"/>
                  </a:lnTo>
                  <a:lnTo>
                    <a:pt x="205158" y="1799271"/>
                  </a:lnTo>
                  <a:lnTo>
                    <a:pt x="231729" y="1835821"/>
                  </a:lnTo>
                  <a:lnTo>
                    <a:pt x="259686" y="1871262"/>
                  </a:lnTo>
                  <a:lnTo>
                    <a:pt x="288989" y="1905555"/>
                  </a:lnTo>
                  <a:lnTo>
                    <a:pt x="319600" y="1938661"/>
                  </a:lnTo>
                  <a:lnTo>
                    <a:pt x="351478" y="1970538"/>
                  </a:lnTo>
                  <a:lnTo>
                    <a:pt x="384584" y="2001149"/>
                  </a:lnTo>
                  <a:lnTo>
                    <a:pt x="418877" y="2030453"/>
                  </a:lnTo>
                  <a:lnTo>
                    <a:pt x="454318" y="2058410"/>
                  </a:lnTo>
                  <a:lnTo>
                    <a:pt x="490867" y="2084981"/>
                  </a:lnTo>
                  <a:lnTo>
                    <a:pt x="528485" y="2110125"/>
                  </a:lnTo>
                  <a:lnTo>
                    <a:pt x="567132" y="2133803"/>
                  </a:lnTo>
                  <a:lnTo>
                    <a:pt x="606768" y="2155976"/>
                  </a:lnTo>
                  <a:lnTo>
                    <a:pt x="647353" y="2176604"/>
                  </a:lnTo>
                  <a:lnTo>
                    <a:pt x="688848" y="2195646"/>
                  </a:lnTo>
                  <a:lnTo>
                    <a:pt x="731212" y="2213063"/>
                  </a:lnTo>
                  <a:lnTo>
                    <a:pt x="774406" y="2228815"/>
                  </a:lnTo>
                  <a:lnTo>
                    <a:pt x="818391" y="2242864"/>
                  </a:lnTo>
                  <a:lnTo>
                    <a:pt x="863126" y="2255168"/>
                  </a:lnTo>
                  <a:lnTo>
                    <a:pt x="908573" y="2265688"/>
                  </a:lnTo>
                  <a:lnTo>
                    <a:pt x="954690" y="2274384"/>
                  </a:lnTo>
                  <a:lnTo>
                    <a:pt x="1001438" y="2281217"/>
                  </a:lnTo>
                  <a:lnTo>
                    <a:pt x="1048778" y="2286147"/>
                  </a:lnTo>
                  <a:lnTo>
                    <a:pt x="1096670" y="2289135"/>
                  </a:lnTo>
                  <a:lnTo>
                    <a:pt x="1145075" y="2290139"/>
                  </a:lnTo>
                  <a:close/>
                </a:path>
              </a:pathLst>
            </a:custGeom>
            <a:ln w="550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CA30243-66E6-B247-20DB-8683C5E0D046}"/>
              </a:ext>
            </a:extLst>
          </p:cNvPr>
          <p:cNvGrpSpPr/>
          <p:nvPr/>
        </p:nvGrpSpPr>
        <p:grpSpPr>
          <a:xfrm>
            <a:off x="14916921" y="1438520"/>
            <a:ext cx="3821929" cy="1549155"/>
            <a:chOff x="14706358" y="941950"/>
            <a:chExt cx="3821929" cy="1549155"/>
          </a:xfrm>
        </p:grpSpPr>
        <p:grpSp>
          <p:nvGrpSpPr>
            <p:cNvPr id="14" name="object 14"/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15" name="object 15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18" name="object 18"/>
            <p:cNvGrpSpPr/>
            <p:nvPr/>
          </p:nvGrpSpPr>
          <p:grpSpPr>
            <a:xfrm>
              <a:off x="14706358" y="1768475"/>
              <a:ext cx="2937510" cy="722630"/>
              <a:chOff x="14706358" y="1758679"/>
              <a:chExt cx="2937510" cy="72263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4711593" y="176391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9" name="object 159"/>
            <p:cNvSpPr txBox="1"/>
            <p:nvPr/>
          </p:nvSpPr>
          <p:spPr>
            <a:xfrm>
              <a:off x="17063412" y="1061221"/>
              <a:ext cx="1256030" cy="35877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057627" y="1105913"/>
              <a:ext cx="1470660" cy="279400"/>
            </a:xfrm>
            <a:custGeom>
              <a:avLst/>
              <a:gdLst/>
              <a:ahLst/>
              <a:cxnLst/>
              <a:rect l="l" t="t" r="r" b="b"/>
              <a:pathLst>
                <a:path w="1470659" h="279400">
                  <a:moveTo>
                    <a:pt x="0" y="279384"/>
                  </a:moveTo>
                  <a:lnTo>
                    <a:pt x="1470059" y="279384"/>
                  </a:lnTo>
                  <a:lnTo>
                    <a:pt x="1470059" y="0"/>
                  </a:lnTo>
                  <a:lnTo>
                    <a:pt x="0" y="0"/>
                  </a:lnTo>
                  <a:lnTo>
                    <a:pt x="0" y="279384"/>
                  </a:lnTo>
                  <a:close/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>
                <a:latin typeface="Arial"/>
                <a:cs typeface="Arial"/>
              </a:endParaRPr>
            </a:p>
          </p:txBody>
        </p:sp>
      </p:grpSp>
      <p:pic>
        <p:nvPicPr>
          <p:cNvPr id="162" name="object 5">
            <a:extLst>
              <a:ext uri="{FF2B5EF4-FFF2-40B4-BE49-F238E27FC236}">
                <a16:creationId xmlns:a16="http://schemas.microsoft.com/office/drawing/2014/main" id="{201E0FF1-B336-183A-0E88-CD7B26F1836C}"/>
              </a:ext>
            </a:extLst>
          </p:cNvPr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82" name="object 10">
            <a:extLst>
              <a:ext uri="{FF2B5EF4-FFF2-40B4-BE49-F238E27FC236}">
                <a16:creationId xmlns:a16="http://schemas.microsoft.com/office/drawing/2014/main" id="{DCEB8D25-B28D-3D46-060A-4C1032C6891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83" name="object 11">
              <a:extLst>
                <a:ext uri="{FF2B5EF4-FFF2-40B4-BE49-F238E27FC236}">
                  <a16:creationId xmlns:a16="http://schemas.microsoft.com/office/drawing/2014/main" id="{66F7ADBF-7717-62AA-BDC8-074303E3585C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2">
              <a:extLst>
                <a:ext uri="{FF2B5EF4-FFF2-40B4-BE49-F238E27FC236}">
                  <a16:creationId xmlns:a16="http://schemas.microsoft.com/office/drawing/2014/main" id="{3EA57D83-FE2F-3D06-1AC3-3F93A8A5588E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46" name="object 4">
            <a:extLst>
              <a:ext uri="{FF2B5EF4-FFF2-40B4-BE49-F238E27FC236}">
                <a16:creationId xmlns:a16="http://schemas.microsoft.com/office/drawing/2014/main" id="{2C1E7F96-D412-706F-85CA-D5479641CE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4131" y="10211951"/>
            <a:ext cx="1183319" cy="700524"/>
          </a:xfrm>
          <a:prstGeom prst="rect">
            <a:avLst/>
          </a:prstGeom>
        </p:spPr>
      </p:pic>
      <p:sp>
        <p:nvSpPr>
          <p:cNvPr id="147" name="object 140">
            <a:extLst>
              <a:ext uri="{FF2B5EF4-FFF2-40B4-BE49-F238E27FC236}">
                <a16:creationId xmlns:a16="http://schemas.microsoft.com/office/drawing/2014/main" id="{033D153C-5CE8-A939-9A58-5204F05C447E}"/>
              </a:ext>
            </a:extLst>
          </p:cNvPr>
          <p:cNvSpPr/>
          <p:nvPr/>
        </p:nvSpPr>
        <p:spPr>
          <a:xfrm flipV="1">
            <a:off x="3960254" y="9261304"/>
            <a:ext cx="2866152" cy="1218997"/>
          </a:xfrm>
          <a:custGeom>
            <a:avLst/>
            <a:gdLst/>
            <a:ahLst/>
            <a:cxnLst/>
            <a:rect l="l" t="t" r="r" b="b"/>
            <a:pathLst>
              <a:path w="2000885" h="855979">
                <a:moveTo>
                  <a:pt x="0" y="0"/>
                </a:moveTo>
                <a:lnTo>
                  <a:pt x="2000693" y="855890"/>
                </a:lnTo>
              </a:path>
            </a:pathLst>
          </a:custGeom>
          <a:ln w="20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A0032"/>
              </a:solidFill>
              <a:highlight>
                <a:srgbClr val="42B4E7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2378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23882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509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Pan-Asian Territories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9266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2D8C67E1-6F7D-2A46-79CF-F2F3CEDB29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649DA1B3-76DD-5B8D-ADF7-322A1030B6CA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91D8511-2B43-1F6C-41AE-19DD4397B04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9EF7F223-EA85-28E5-8AC2-21281D5BCC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 descr="Image result for eurosport player logo">
            <a:extLst>
              <a:ext uri="{FF2B5EF4-FFF2-40B4-BE49-F238E27FC236}">
                <a16:creationId xmlns:a16="http://schemas.microsoft.com/office/drawing/2014/main" id="{0D331720-3FDE-BDA1-89EA-4389FE12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757184"/>
            <a:ext cx="3022722" cy="5926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B3231-1E09-F5D4-0630-E1F8D3DBE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79240"/>
              </p:ext>
            </p:extLst>
          </p:nvPr>
        </p:nvGraphicFramePr>
        <p:xfrm>
          <a:off x="984250" y="2378075"/>
          <a:ext cx="18059400" cy="371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(France, Belgium, Switzerland, Monaco), MENA, Pan-Africa, Pan-Asia-Pacific, Central- &amp; South America, 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3933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D3945-01E7-01AD-6749-56A48C0E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968875"/>
            <a:ext cx="2066852" cy="7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489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15875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07802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18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</a:t>
                      </a:r>
                      <a:r>
                        <a:rPr lang="it-IT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Commentary</a:t>
                      </a:r>
                      <a:endParaRPr lang="it-IT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15-16/06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available online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868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192" descr="Home">
            <a:extLst>
              <a:ext uri="{FF2B5EF4-FFF2-40B4-BE49-F238E27FC236}">
                <a16:creationId xmlns:a16="http://schemas.microsoft.com/office/drawing/2014/main" id="{32C8EF0C-99D7-BA18-93BC-A707EF13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08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183A60D3-BE0D-A76E-1CCA-B10B92D37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50" y="4464000"/>
            <a:ext cx="1057827" cy="105782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A53DE8DB-1973-551F-A468-A81BB1ADC72D}"/>
              </a:ext>
            </a:extLst>
          </p:cNvPr>
          <p:cNvSpPr txBox="1">
            <a:spLocks/>
          </p:cNvSpPr>
          <p:nvPr/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/>
              <a:t>Radio Broadcasters &amp; Other Media</a:t>
            </a:r>
            <a:endParaRPr lang="en-GB" spc="-10" dirty="0"/>
          </a:p>
        </p:txBody>
      </p:sp>
    </p:spTree>
    <p:extLst>
      <p:ext uri="{BB962C8B-B14F-4D97-AF65-F5344CB8AC3E}">
        <p14:creationId xmlns:p14="http://schemas.microsoft.com/office/powerpoint/2010/main" val="1463611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dirty="0"/>
              <a:t>Radio Broadcasters &amp; Other Media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1769"/>
              </p:ext>
            </p:extLst>
          </p:nvPr>
        </p:nvGraphicFramePr>
        <p:xfrm>
          <a:off x="984250" y="2378075"/>
          <a:ext cx="1803985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9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Full Race Live Commentary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317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Clips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Coverage in Mobil 1: The Grid distributed internationally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755993"/>
                  </a:ext>
                </a:extLst>
              </a:tr>
            </a:tbl>
          </a:graphicData>
        </a:graphic>
      </p:graphicFrame>
      <p:pic>
        <p:nvPicPr>
          <p:cNvPr id="5" name="Picture 192" descr="Home">
            <a:extLst>
              <a:ext uri="{FF2B5EF4-FFF2-40B4-BE49-F238E27FC236}">
                <a16:creationId xmlns:a16="http://schemas.microsoft.com/office/drawing/2014/main" id="{FB761497-83C4-88C5-B955-95C88FEE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Image result for mobil 1 the grid">
            <a:extLst>
              <a:ext uri="{FF2B5EF4-FFF2-40B4-BE49-F238E27FC236}">
                <a16:creationId xmlns:a16="http://schemas.microsoft.com/office/drawing/2014/main" id="{08811933-7D9B-EE7D-B944-81DF32F2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444383"/>
            <a:ext cx="1905000" cy="10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C5F2D945-9C80-6661-B926-A3430186D32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3D129766-6EE3-709E-3E27-7279740132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BA50B69-DB91-E00B-8896-1CE9FF438C89}"/>
                </a:ext>
              </a:extLst>
            </p:cNvPr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FD9525D7-35B8-B5E3-F216-B71A3AAD1162}"/>
              </a:ext>
            </a:extLst>
          </p:cNvPr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62DAA7C-75A3-64EC-3E76-DB367DD8D83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4B53E6BA-7C46-A499-2D1D-A74A4DE128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7" name="object 5">
            <a:extLst>
              <a:ext uri="{FF2B5EF4-FFF2-40B4-BE49-F238E27FC236}">
                <a16:creationId xmlns:a16="http://schemas.microsoft.com/office/drawing/2014/main" id="{1767C843-F088-C9FD-448A-06BCE99F46D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48050" y="255440"/>
            <a:ext cx="3713169" cy="15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2200984" y="1692275"/>
            <a:ext cx="12573560" cy="8794137"/>
            <a:chOff x="2200984" y="1665802"/>
            <a:chExt cx="12573560" cy="8794137"/>
          </a:xfrm>
        </p:grpSpPr>
        <p:sp>
          <p:nvSpPr>
            <p:cNvPr id="20" name="object 20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19280" y="0"/>
                  </a:move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2997" y="47548"/>
                  </a:move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400" y="0"/>
                  </a:moveTo>
                  <a:lnTo>
                    <a:pt x="0" y="4710"/>
                  </a:lnTo>
                  <a:lnTo>
                    <a:pt x="4453" y="11847"/>
                  </a:lnTo>
                  <a:lnTo>
                    <a:pt x="14279" y="23051"/>
                  </a:lnTo>
                  <a:lnTo>
                    <a:pt x="17119" y="28751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17015" y="28646"/>
                  </a:moveTo>
                  <a:lnTo>
                    <a:pt x="20246" y="37142"/>
                  </a:lnTo>
                  <a:lnTo>
                    <a:pt x="26200" y="47563"/>
                  </a:lnTo>
                  <a:lnTo>
                    <a:pt x="34051" y="55732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50092" y="33536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2229" y="22584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lnTo>
                    <a:pt x="400" y="0"/>
                  </a:lnTo>
                  <a:lnTo>
                    <a:pt x="0" y="4710"/>
                  </a:lnTo>
                  <a:lnTo>
                    <a:pt x="4453" y="11847"/>
                  </a:lnTo>
                  <a:lnTo>
                    <a:pt x="9635" y="17689"/>
                  </a:lnTo>
                  <a:lnTo>
                    <a:pt x="14279" y="23051"/>
                  </a:lnTo>
                  <a:lnTo>
                    <a:pt x="17119" y="28751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9185" y="0"/>
                  </a:move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62091" y="67232"/>
                  </a:move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32353" y="71531"/>
                  </a:lnTo>
                  <a:lnTo>
                    <a:pt x="41746" y="8022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16916" y="0"/>
                  </a:moveTo>
                  <a:lnTo>
                    <a:pt x="11063" y="4146"/>
                  </a:lnTo>
                  <a:lnTo>
                    <a:pt x="8194" y="9465"/>
                  </a:ln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8194" y="9465"/>
                  </a:move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lnTo>
                    <a:pt x="11063" y="4146"/>
                  </a:lnTo>
                  <a:lnTo>
                    <a:pt x="8194" y="9465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263" y="23172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6285" y="1665802"/>
              <a:ext cx="7678259" cy="87941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9574" y="3174803"/>
              <a:ext cx="1472439" cy="9421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0984" y="6563428"/>
              <a:ext cx="1963887" cy="51257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97736" y="5197475"/>
            <a:ext cx="1688648" cy="585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67050" y="10281696"/>
            <a:ext cx="2337848" cy="783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11996" y="4283075"/>
            <a:ext cx="1688654" cy="701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50453" y="3063875"/>
            <a:ext cx="1183208" cy="1183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84644" y="9007475"/>
            <a:ext cx="2982806" cy="457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14311" y="10302875"/>
            <a:ext cx="2794339" cy="639327"/>
          </a:xfrm>
          <a:prstGeom prst="rect">
            <a:avLst/>
          </a:prstGeom>
        </p:spPr>
      </p:pic>
      <p:pic>
        <p:nvPicPr>
          <p:cNvPr id="9" name="object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1050" y="5229499"/>
            <a:ext cx="1728883" cy="5013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0533" y="8488133"/>
            <a:ext cx="1504795" cy="5955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33326" y="7873504"/>
            <a:ext cx="2456124" cy="3719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20763" y="9392806"/>
            <a:ext cx="1963887" cy="68146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26603" y="2530475"/>
            <a:ext cx="1153247" cy="115325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845475" y="3510817"/>
            <a:ext cx="12523929" cy="7110699"/>
            <a:chOff x="3845475" y="3510817"/>
            <a:chExt cx="12523929" cy="7110699"/>
          </a:xfrm>
        </p:grpSpPr>
        <p:sp>
          <p:nvSpPr>
            <p:cNvPr id="42" name="object 42"/>
            <p:cNvSpPr/>
            <p:nvPr/>
          </p:nvSpPr>
          <p:spPr>
            <a:xfrm>
              <a:off x="12156226" y="3715985"/>
              <a:ext cx="4213178" cy="475014"/>
            </a:xfrm>
            <a:custGeom>
              <a:avLst/>
              <a:gdLst/>
              <a:ahLst/>
              <a:cxnLst/>
              <a:rect l="l" t="t" r="r" b="b"/>
              <a:pathLst>
                <a:path w="4148455" h="321310">
                  <a:moveTo>
                    <a:pt x="0" y="320901"/>
                  </a:moveTo>
                  <a:lnTo>
                    <a:pt x="4147946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07426" y="4769142"/>
              <a:ext cx="4936951" cy="2026499"/>
            </a:xfrm>
            <a:custGeom>
              <a:avLst/>
              <a:gdLst/>
              <a:ahLst/>
              <a:cxnLst/>
              <a:rect l="l" t="t" r="r" b="b"/>
              <a:pathLst>
                <a:path w="4741544" h="1668145">
                  <a:moveTo>
                    <a:pt x="0" y="1667635"/>
                  </a:moveTo>
                  <a:lnTo>
                    <a:pt x="474096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904312" y="5555098"/>
              <a:ext cx="4218960" cy="1387358"/>
            </a:xfrm>
            <a:custGeom>
              <a:avLst/>
              <a:gdLst/>
              <a:ahLst/>
              <a:cxnLst/>
              <a:rect l="l" t="t" r="r" b="b"/>
              <a:pathLst>
                <a:path w="4046855" h="791209">
                  <a:moveTo>
                    <a:pt x="0" y="790677"/>
                  </a:moveTo>
                  <a:lnTo>
                    <a:pt x="404681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 flipH="1">
              <a:off x="5821858" y="8858368"/>
              <a:ext cx="4628085" cy="1488143"/>
            </a:xfrm>
            <a:custGeom>
              <a:avLst/>
              <a:gdLst/>
              <a:ahLst/>
              <a:cxnLst/>
              <a:rect l="l" t="t" r="r" b="b"/>
              <a:pathLst>
                <a:path w="4900930" h="1031240">
                  <a:moveTo>
                    <a:pt x="0" y="0"/>
                  </a:moveTo>
                  <a:lnTo>
                    <a:pt x="4900374" y="1031099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04485" y="8586111"/>
              <a:ext cx="4450169" cy="2035405"/>
            </a:xfrm>
            <a:custGeom>
              <a:avLst/>
              <a:gdLst/>
              <a:ahLst/>
              <a:cxnLst/>
              <a:rect l="l" t="t" r="r" b="b"/>
              <a:pathLst>
                <a:path w="4050030" h="207009">
                  <a:moveTo>
                    <a:pt x="0" y="0"/>
                  </a:moveTo>
                  <a:lnTo>
                    <a:pt x="4049771" y="206653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 flipV="1">
              <a:off x="10936181" y="7899102"/>
              <a:ext cx="5225997" cy="806344"/>
            </a:xfrm>
            <a:custGeom>
              <a:avLst/>
              <a:gdLst/>
              <a:ahLst/>
              <a:cxnLst/>
              <a:rect l="l" t="t" r="r" b="b"/>
              <a:pathLst>
                <a:path w="4483734" h="66040">
                  <a:moveTo>
                    <a:pt x="0" y="65872"/>
                  </a:moveTo>
                  <a:lnTo>
                    <a:pt x="448369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935328" y="3510817"/>
              <a:ext cx="6023370" cy="2450649"/>
            </a:xfrm>
            <a:custGeom>
              <a:avLst/>
              <a:gdLst/>
              <a:ahLst/>
              <a:cxnLst/>
              <a:rect l="l" t="t" r="r" b="b"/>
              <a:pathLst>
                <a:path w="6007734" h="2092325">
                  <a:moveTo>
                    <a:pt x="6007680" y="20918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00870" y="4116196"/>
              <a:ext cx="5486748" cy="2747388"/>
            </a:xfrm>
            <a:custGeom>
              <a:avLst/>
              <a:gdLst/>
              <a:ahLst/>
              <a:cxnLst/>
              <a:rect l="l" t="t" r="r" b="b"/>
              <a:pathLst>
                <a:path w="5440045" h="1938654">
                  <a:moveTo>
                    <a:pt x="5439918" y="19386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45475" y="5574954"/>
              <a:ext cx="5460482" cy="1598427"/>
            </a:xfrm>
            <a:custGeom>
              <a:avLst/>
              <a:gdLst/>
              <a:ahLst/>
              <a:cxnLst/>
              <a:rect l="l" t="t" r="r" b="b"/>
              <a:pathLst>
                <a:path w="5135880" h="1351915">
                  <a:moveTo>
                    <a:pt x="5135875" y="1351435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20267" y="6750247"/>
              <a:ext cx="5866996" cy="591163"/>
            </a:xfrm>
            <a:custGeom>
              <a:avLst/>
              <a:gdLst/>
              <a:ahLst/>
              <a:cxnLst/>
              <a:rect l="l" t="t" r="r" b="b"/>
              <a:pathLst>
                <a:path w="5705475" h="619125">
                  <a:moveTo>
                    <a:pt x="0" y="0"/>
                  </a:moveTo>
                  <a:lnTo>
                    <a:pt x="5705260" y="618504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49955" y="7424307"/>
              <a:ext cx="5334952" cy="152399"/>
            </a:xfrm>
            <a:custGeom>
              <a:avLst/>
              <a:gdLst/>
              <a:ahLst/>
              <a:cxnLst/>
              <a:rect l="l" t="t" r="r" b="b"/>
              <a:pathLst>
                <a:path w="5141595" h="93979">
                  <a:moveTo>
                    <a:pt x="0" y="93787"/>
                  </a:moveTo>
                  <a:lnTo>
                    <a:pt x="514120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35836" y="7989694"/>
              <a:ext cx="5173131" cy="853045"/>
            </a:xfrm>
            <a:custGeom>
              <a:avLst/>
              <a:gdLst/>
              <a:ahLst/>
              <a:cxnLst/>
              <a:rect l="l" t="t" r="r" b="b"/>
              <a:pathLst>
                <a:path w="5078730" h="586104">
                  <a:moveTo>
                    <a:pt x="0" y="585961"/>
                  </a:moveTo>
                  <a:lnTo>
                    <a:pt x="507837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6832" y="8052110"/>
              <a:ext cx="5507990" cy="1424305"/>
            </a:xfrm>
            <a:custGeom>
              <a:avLst/>
              <a:gdLst/>
              <a:ahLst/>
              <a:cxnLst/>
              <a:rect l="l" t="t" r="r" b="b"/>
              <a:pathLst>
                <a:path w="5507990" h="1424304">
                  <a:moveTo>
                    <a:pt x="5507874" y="0"/>
                  </a:moveTo>
                  <a:lnTo>
                    <a:pt x="0" y="142404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30A82F0-DC99-E368-B8BF-F742884A32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9714275"/>
            <a:ext cx="3006324" cy="360000"/>
          </a:xfrm>
          <a:prstGeom prst="rect">
            <a:avLst/>
          </a:prstGeom>
        </p:spPr>
      </p:pic>
      <p:sp>
        <p:nvSpPr>
          <p:cNvPr id="57" name="object 47">
            <a:extLst>
              <a:ext uri="{FF2B5EF4-FFF2-40B4-BE49-F238E27FC236}">
                <a16:creationId xmlns:a16="http://schemas.microsoft.com/office/drawing/2014/main" id="{955BEF13-63CA-D412-3D99-D1D7037113EE}"/>
              </a:ext>
            </a:extLst>
          </p:cNvPr>
          <p:cNvSpPr/>
          <p:nvPr/>
        </p:nvSpPr>
        <p:spPr>
          <a:xfrm flipV="1">
            <a:off x="12357680" y="8240307"/>
            <a:ext cx="3515454" cy="1630522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>
            <a:extLst>
              <a:ext uri="{FF2B5EF4-FFF2-40B4-BE49-F238E27FC236}">
                <a16:creationId xmlns:a16="http://schemas.microsoft.com/office/drawing/2014/main" id="{FBE21EC3-CA0C-0832-E635-8A265E5E2D28}"/>
              </a:ext>
            </a:extLst>
          </p:cNvPr>
          <p:cNvSpPr/>
          <p:nvPr/>
        </p:nvSpPr>
        <p:spPr>
          <a:xfrm>
            <a:off x="10936182" y="7449798"/>
            <a:ext cx="5010622" cy="125117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99E7D3C-9E58-3255-A35E-AEC7561B1F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69" y="7332454"/>
            <a:ext cx="2965207" cy="303421"/>
          </a:xfrm>
          <a:prstGeom prst="rect">
            <a:avLst/>
          </a:prstGeom>
        </p:spPr>
      </p:pic>
      <p:sp>
        <p:nvSpPr>
          <p:cNvPr id="55" name="object 47">
            <a:extLst>
              <a:ext uri="{FF2B5EF4-FFF2-40B4-BE49-F238E27FC236}">
                <a16:creationId xmlns:a16="http://schemas.microsoft.com/office/drawing/2014/main" id="{788CA315-072D-74DA-1D9E-BEFC80617944}"/>
              </a:ext>
            </a:extLst>
          </p:cNvPr>
          <p:cNvSpPr/>
          <p:nvPr/>
        </p:nvSpPr>
        <p:spPr>
          <a:xfrm flipV="1">
            <a:off x="11578514" y="7728566"/>
            <a:ext cx="4247389" cy="255904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Picture 60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F3C6CB3-26AB-0287-88F1-5614050849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784" y="7733651"/>
            <a:ext cx="2046266" cy="511824"/>
          </a:xfrm>
          <a:prstGeom prst="rect">
            <a:avLst/>
          </a:prstGeom>
        </p:spPr>
      </p:pic>
      <p:pic>
        <p:nvPicPr>
          <p:cNvPr id="62" name="object 5">
            <a:extLst>
              <a:ext uri="{FF2B5EF4-FFF2-40B4-BE49-F238E27FC236}">
                <a16:creationId xmlns:a16="http://schemas.microsoft.com/office/drawing/2014/main" id="{001C2C3D-4A66-74F6-41BB-22C87A336B81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BBD52339-4C25-3C2C-9EF9-9EF4CBBD9DD7}"/>
              </a:ext>
            </a:extLst>
          </p:cNvPr>
          <p:cNvGrpSpPr/>
          <p:nvPr/>
        </p:nvGrpSpPr>
        <p:grpSpPr>
          <a:xfrm>
            <a:off x="14916921" y="1438520"/>
            <a:ext cx="3821929" cy="1549155"/>
            <a:chOff x="14706358" y="941950"/>
            <a:chExt cx="3821929" cy="1549155"/>
          </a:xfrm>
        </p:grpSpPr>
        <p:grpSp>
          <p:nvGrpSpPr>
            <p:cNvPr id="67" name="object 14">
              <a:extLst>
                <a:ext uri="{FF2B5EF4-FFF2-40B4-BE49-F238E27FC236}">
                  <a16:creationId xmlns:a16="http://schemas.microsoft.com/office/drawing/2014/main" id="{CC25C793-171A-665A-0891-91358D764D3C}"/>
                </a:ext>
              </a:extLst>
            </p:cNvPr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75" name="object 15">
                <a:extLst>
                  <a:ext uri="{FF2B5EF4-FFF2-40B4-BE49-F238E27FC236}">
                    <a16:creationId xmlns:a16="http://schemas.microsoft.com/office/drawing/2014/main" id="{62CAB640-69D5-4739-88D0-10A04336DEFF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76" name="object 16">
                <a:extLst>
                  <a:ext uri="{FF2B5EF4-FFF2-40B4-BE49-F238E27FC236}">
                    <a16:creationId xmlns:a16="http://schemas.microsoft.com/office/drawing/2014/main" id="{DEC6920C-712F-AC21-C2B6-407079A45C17}"/>
                  </a:ext>
                </a:extLst>
              </p:cNvPr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77" name="object 17">
                <a:extLst>
                  <a:ext uri="{FF2B5EF4-FFF2-40B4-BE49-F238E27FC236}">
                    <a16:creationId xmlns:a16="http://schemas.microsoft.com/office/drawing/2014/main" id="{46E83EAB-5683-3288-8BBA-BB4D1EE0CBFC}"/>
                  </a:ext>
                </a:extLst>
              </p:cNvPr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68" name="object 18">
              <a:extLst>
                <a:ext uri="{FF2B5EF4-FFF2-40B4-BE49-F238E27FC236}">
                  <a16:creationId xmlns:a16="http://schemas.microsoft.com/office/drawing/2014/main" id="{DA529570-BEA6-1CFB-753B-9064690638EC}"/>
                </a:ext>
              </a:extLst>
            </p:cNvPr>
            <p:cNvGrpSpPr/>
            <p:nvPr/>
          </p:nvGrpSpPr>
          <p:grpSpPr>
            <a:xfrm>
              <a:off x="14706358" y="1768475"/>
              <a:ext cx="2937510" cy="722630"/>
              <a:chOff x="14706358" y="1758679"/>
              <a:chExt cx="2937510" cy="722630"/>
            </a:xfrm>
          </p:grpSpPr>
          <p:sp>
            <p:nvSpPr>
              <p:cNvPr id="72" name="object 19">
                <a:extLst>
                  <a:ext uri="{FF2B5EF4-FFF2-40B4-BE49-F238E27FC236}">
                    <a16:creationId xmlns:a16="http://schemas.microsoft.com/office/drawing/2014/main" id="{23C436F2-C1D5-5826-E64F-E4C502E595DC}"/>
                  </a:ext>
                </a:extLst>
              </p:cNvPr>
              <p:cNvSpPr/>
              <p:nvPr/>
            </p:nvSpPr>
            <p:spPr>
              <a:xfrm>
                <a:off x="14711593" y="176391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3" name="object 20">
                <a:extLst>
                  <a:ext uri="{FF2B5EF4-FFF2-40B4-BE49-F238E27FC236}">
                    <a16:creationId xmlns:a16="http://schemas.microsoft.com/office/drawing/2014/main" id="{8C9F5151-81E9-C1D1-AC0E-4974344654A6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74" name="object 21">
                <a:extLst>
                  <a:ext uri="{FF2B5EF4-FFF2-40B4-BE49-F238E27FC236}">
                    <a16:creationId xmlns:a16="http://schemas.microsoft.com/office/drawing/2014/main" id="{AA6F4246-1E25-0156-F0CF-9B158FF116F8}"/>
                  </a:ext>
                </a:extLst>
              </p:cNvPr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159">
              <a:extLst>
                <a:ext uri="{FF2B5EF4-FFF2-40B4-BE49-F238E27FC236}">
                  <a16:creationId xmlns:a16="http://schemas.microsoft.com/office/drawing/2014/main" id="{6C34E88A-64DC-0C96-8E22-BF65241033FF}"/>
                </a:ext>
              </a:extLst>
            </p:cNvPr>
            <p:cNvSpPr txBox="1"/>
            <p:nvPr/>
          </p:nvSpPr>
          <p:spPr>
            <a:xfrm>
              <a:off x="17063412" y="1061221"/>
              <a:ext cx="1256030" cy="35877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70" name="object 160">
              <a:extLst>
                <a:ext uri="{FF2B5EF4-FFF2-40B4-BE49-F238E27FC236}">
                  <a16:creationId xmlns:a16="http://schemas.microsoft.com/office/drawing/2014/main" id="{9F33F9E6-1BE0-937F-6BE8-77FF08FB5F24}"/>
                </a:ext>
              </a:extLst>
            </p:cNvPr>
            <p:cNvSpPr/>
            <p:nvPr/>
          </p:nvSpPr>
          <p:spPr>
            <a:xfrm>
              <a:off x="17057627" y="1105913"/>
              <a:ext cx="1470660" cy="279400"/>
            </a:xfrm>
            <a:custGeom>
              <a:avLst/>
              <a:gdLst/>
              <a:ahLst/>
              <a:cxnLst/>
              <a:rect l="l" t="t" r="r" b="b"/>
              <a:pathLst>
                <a:path w="1470659" h="279400">
                  <a:moveTo>
                    <a:pt x="0" y="279384"/>
                  </a:moveTo>
                  <a:lnTo>
                    <a:pt x="1470059" y="279384"/>
                  </a:lnTo>
                  <a:lnTo>
                    <a:pt x="1470059" y="0"/>
                  </a:lnTo>
                  <a:lnTo>
                    <a:pt x="0" y="0"/>
                  </a:lnTo>
                  <a:lnTo>
                    <a:pt x="0" y="279384"/>
                  </a:lnTo>
                  <a:close/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61">
              <a:extLst>
                <a:ext uri="{FF2B5EF4-FFF2-40B4-BE49-F238E27FC236}">
                  <a16:creationId xmlns:a16="http://schemas.microsoft.com/office/drawing/2014/main" id="{3B1FC276-4065-AB46-EBDC-5F9BD73B4B03}"/>
                </a:ext>
              </a:extLst>
            </p:cNvPr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>
                <a:latin typeface="Arial"/>
                <a:cs typeface="Arial"/>
              </a:endParaRPr>
            </a:p>
          </p:txBody>
        </p:sp>
      </p:grpSp>
      <p:grpSp>
        <p:nvGrpSpPr>
          <p:cNvPr id="81" name="object 10">
            <a:extLst>
              <a:ext uri="{FF2B5EF4-FFF2-40B4-BE49-F238E27FC236}">
                <a16:creationId xmlns:a16="http://schemas.microsoft.com/office/drawing/2014/main" id="{8436867A-A52E-6852-5E88-79ACEA5AA20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2" name="object 11">
              <a:extLst>
                <a:ext uri="{FF2B5EF4-FFF2-40B4-BE49-F238E27FC236}">
                  <a16:creationId xmlns:a16="http://schemas.microsoft.com/office/drawing/2014/main" id="{FD8FC29B-3AE0-A6A7-B0D0-2072AB11D6F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12">
              <a:extLst>
                <a:ext uri="{FF2B5EF4-FFF2-40B4-BE49-F238E27FC236}">
                  <a16:creationId xmlns:a16="http://schemas.microsoft.com/office/drawing/2014/main" id="{4334B1F0-BE93-4FD5-0503-2F230A61653B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sp>
        <p:nvSpPr>
          <p:cNvPr id="86" name="object 44">
            <a:extLst>
              <a:ext uri="{FF2B5EF4-FFF2-40B4-BE49-F238E27FC236}">
                <a16:creationId xmlns:a16="http://schemas.microsoft.com/office/drawing/2014/main" id="{A27225ED-CDE9-B05B-8EA9-0B3C842D6CB8}"/>
              </a:ext>
            </a:extLst>
          </p:cNvPr>
          <p:cNvSpPr/>
          <p:nvPr/>
        </p:nvSpPr>
        <p:spPr>
          <a:xfrm>
            <a:off x="10936182" y="6380662"/>
            <a:ext cx="5433222" cy="1069198"/>
          </a:xfrm>
          <a:custGeom>
            <a:avLst/>
            <a:gdLst/>
            <a:ahLst/>
            <a:cxnLst/>
            <a:rect l="l" t="t" r="r" b="b"/>
            <a:pathLst>
              <a:path w="4046855" h="791209">
                <a:moveTo>
                  <a:pt x="0" y="790677"/>
                </a:moveTo>
                <a:lnTo>
                  <a:pt x="4046819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6584B9-7B34-80FD-C585-08B72C1CFC5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22" y="5883275"/>
            <a:ext cx="1714528" cy="859786"/>
          </a:xfrm>
          <a:prstGeom prst="rect">
            <a:avLst/>
          </a:prstGeom>
        </p:spPr>
      </p:pic>
      <p:pic>
        <p:nvPicPr>
          <p:cNvPr id="15" name="Picture 1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059ED39F-E622-2531-5853-9D113F4DEC5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1" y="5752744"/>
            <a:ext cx="1673849" cy="740131"/>
          </a:xfrm>
          <a:prstGeom prst="rect">
            <a:avLst/>
          </a:prstGeom>
        </p:spPr>
      </p:pic>
      <p:sp>
        <p:nvSpPr>
          <p:cNvPr id="17" name="object 50">
            <a:extLst>
              <a:ext uri="{FF2B5EF4-FFF2-40B4-BE49-F238E27FC236}">
                <a16:creationId xmlns:a16="http://schemas.microsoft.com/office/drawing/2014/main" id="{9A7105F9-7D0A-50C5-A7C2-A95CA64BFA33}"/>
              </a:ext>
            </a:extLst>
          </p:cNvPr>
          <p:cNvSpPr/>
          <p:nvPr/>
        </p:nvSpPr>
        <p:spPr>
          <a:xfrm>
            <a:off x="3928987" y="6084228"/>
            <a:ext cx="5529370" cy="1241553"/>
          </a:xfrm>
          <a:custGeom>
            <a:avLst/>
            <a:gdLst/>
            <a:ahLst/>
            <a:cxnLst/>
            <a:rect l="l" t="t" r="r" b="b"/>
            <a:pathLst>
              <a:path w="5135880" h="1351915">
                <a:moveTo>
                  <a:pt x="5135875" y="1351435"/>
                </a:moveTo>
                <a:lnTo>
                  <a:pt x="0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7">
            <a:extLst>
              <a:ext uri="{FF2B5EF4-FFF2-40B4-BE49-F238E27FC236}">
                <a16:creationId xmlns:a16="http://schemas.microsoft.com/office/drawing/2014/main" id="{82B747F2-5F30-8F2F-23CA-BD29159B4A06}"/>
              </a:ext>
            </a:extLst>
          </p:cNvPr>
          <p:cNvPicPr/>
          <p:nvPr/>
        </p:nvPicPr>
        <p:blipFill rotWithShape="1">
          <a:blip r:embed="rId9" cstate="print"/>
          <a:srcRect r="64738"/>
          <a:stretch/>
        </p:blipFill>
        <p:spPr>
          <a:xfrm>
            <a:off x="16376650" y="8321675"/>
            <a:ext cx="1051804" cy="457855"/>
          </a:xfrm>
          <a:prstGeom prst="rect">
            <a:avLst/>
          </a:prstGeom>
        </p:spPr>
      </p:pic>
      <p:pic>
        <p:nvPicPr>
          <p:cNvPr id="35" name="Picture 34" descr="A green and black logo&#10;&#10;Description automatically generated">
            <a:extLst>
              <a:ext uri="{FF2B5EF4-FFF2-40B4-BE49-F238E27FC236}">
                <a16:creationId xmlns:a16="http://schemas.microsoft.com/office/drawing/2014/main" id="{97CC9DB7-BF71-94D2-27E5-A2A95B28FAA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37" y="7303092"/>
            <a:ext cx="2218213" cy="408983"/>
          </a:xfrm>
          <a:prstGeom prst="rect">
            <a:avLst/>
          </a:prstGeom>
        </p:spPr>
      </p:pic>
      <p:sp>
        <p:nvSpPr>
          <p:cNvPr id="36" name="object 52">
            <a:extLst>
              <a:ext uri="{FF2B5EF4-FFF2-40B4-BE49-F238E27FC236}">
                <a16:creationId xmlns:a16="http://schemas.microsoft.com/office/drawing/2014/main" id="{EA73F49C-E0F3-DBBB-DE1A-F9D291D2EE7B}"/>
              </a:ext>
            </a:extLst>
          </p:cNvPr>
          <p:cNvSpPr/>
          <p:nvPr/>
        </p:nvSpPr>
        <p:spPr>
          <a:xfrm>
            <a:off x="4702355" y="7576707"/>
            <a:ext cx="5334952" cy="525521"/>
          </a:xfrm>
          <a:custGeom>
            <a:avLst/>
            <a:gdLst/>
            <a:ahLst/>
            <a:cxnLst/>
            <a:rect l="l" t="t" r="r" b="b"/>
            <a:pathLst>
              <a:path w="5141595" h="93979">
                <a:moveTo>
                  <a:pt x="0" y="93787"/>
                </a:moveTo>
                <a:lnTo>
                  <a:pt x="5141204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7">
            <a:extLst>
              <a:ext uri="{FF2B5EF4-FFF2-40B4-BE49-F238E27FC236}">
                <a16:creationId xmlns:a16="http://schemas.microsoft.com/office/drawing/2014/main" id="{049C668D-5416-0985-8D8C-D5C74FA4A2BC}"/>
              </a:ext>
            </a:extLst>
          </p:cNvPr>
          <p:cNvSpPr/>
          <p:nvPr/>
        </p:nvSpPr>
        <p:spPr>
          <a:xfrm flipV="1">
            <a:off x="11088582" y="8051501"/>
            <a:ext cx="4540504" cy="1103248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9" name="Picture 58" descr="A yellow and black logo&#10;&#10;Description automatically generated">
            <a:extLst>
              <a:ext uri="{FF2B5EF4-FFF2-40B4-BE49-F238E27FC236}">
                <a16:creationId xmlns:a16="http://schemas.microsoft.com/office/drawing/2014/main" id="{7C4EC19E-9CE8-27C0-FF59-0DB7DAC07BB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63" y="4613884"/>
            <a:ext cx="1803675" cy="431191"/>
          </a:xfrm>
          <a:prstGeom prst="rect">
            <a:avLst/>
          </a:prstGeom>
        </p:spPr>
      </p:pic>
      <p:sp>
        <p:nvSpPr>
          <p:cNvPr id="63" name="object 50">
            <a:extLst>
              <a:ext uri="{FF2B5EF4-FFF2-40B4-BE49-F238E27FC236}">
                <a16:creationId xmlns:a16="http://schemas.microsoft.com/office/drawing/2014/main" id="{BB87D86B-9A7F-F354-C062-861C37208724}"/>
              </a:ext>
            </a:extLst>
          </p:cNvPr>
          <p:cNvSpPr/>
          <p:nvPr/>
        </p:nvSpPr>
        <p:spPr>
          <a:xfrm>
            <a:off x="3727450" y="4816475"/>
            <a:ext cx="4703040" cy="1851692"/>
          </a:xfrm>
          <a:custGeom>
            <a:avLst/>
            <a:gdLst/>
            <a:ahLst/>
            <a:cxnLst/>
            <a:rect l="l" t="t" r="r" b="b"/>
            <a:pathLst>
              <a:path w="5135880" h="1351915">
                <a:moveTo>
                  <a:pt x="5135875" y="1351435"/>
                </a:moveTo>
                <a:lnTo>
                  <a:pt x="0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Picture 64" descr="A black and white logo&#10;&#10;Description automatically generated">
            <a:extLst>
              <a:ext uri="{FF2B5EF4-FFF2-40B4-BE49-F238E27FC236}">
                <a16:creationId xmlns:a16="http://schemas.microsoft.com/office/drawing/2014/main" id="{77E024B2-F712-85D4-45B0-EE7178DE34C6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40390" r="23940" b="38318"/>
          <a:stretch/>
        </p:blipFill>
        <p:spPr>
          <a:xfrm>
            <a:off x="1685060" y="3868149"/>
            <a:ext cx="2194790" cy="502324"/>
          </a:xfrm>
          <a:prstGeom prst="rect">
            <a:avLst/>
          </a:prstGeom>
        </p:spPr>
      </p:pic>
      <p:pic>
        <p:nvPicPr>
          <p:cNvPr id="13" name="Picture 4" descr="Markíza (2022) II">
            <a:extLst>
              <a:ext uri="{FF2B5EF4-FFF2-40B4-BE49-F238E27FC236}">
                <a16:creationId xmlns:a16="http://schemas.microsoft.com/office/drawing/2014/main" id="{4EBEA244-6111-0F99-7D3A-1E71F5282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clrChange>
              <a:clrFrom>
                <a:srgbClr val="FAFA5E"/>
              </a:clrFrom>
              <a:clrTo>
                <a:srgbClr val="FAFA5E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1" b="8429"/>
          <a:stretch/>
        </p:blipFill>
        <p:spPr bwMode="auto">
          <a:xfrm>
            <a:off x="16576494" y="6705258"/>
            <a:ext cx="1857556" cy="4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44">
            <a:extLst>
              <a:ext uri="{FF2B5EF4-FFF2-40B4-BE49-F238E27FC236}">
                <a16:creationId xmlns:a16="http://schemas.microsoft.com/office/drawing/2014/main" id="{BEA391DD-6904-ECE8-B484-D090ACB0D448}"/>
              </a:ext>
            </a:extLst>
          </p:cNvPr>
          <p:cNvSpPr/>
          <p:nvPr/>
        </p:nvSpPr>
        <p:spPr>
          <a:xfrm>
            <a:off x="11461690" y="6968164"/>
            <a:ext cx="4988763" cy="652231"/>
          </a:xfrm>
          <a:custGeom>
            <a:avLst/>
            <a:gdLst/>
            <a:ahLst/>
            <a:cxnLst/>
            <a:rect l="l" t="t" r="r" b="b"/>
            <a:pathLst>
              <a:path w="4046855" h="791209">
                <a:moveTo>
                  <a:pt x="0" y="790677"/>
                </a:moveTo>
                <a:lnTo>
                  <a:pt x="4046819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ED2FC5F-4B64-2B62-3AD3-A48506DF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95" y="10379075"/>
            <a:ext cx="994155" cy="6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45">
            <a:extLst>
              <a:ext uri="{FF2B5EF4-FFF2-40B4-BE49-F238E27FC236}">
                <a16:creationId xmlns:a16="http://schemas.microsoft.com/office/drawing/2014/main" id="{5FFB45D7-6A1D-081B-795E-4A21F2DD94D6}"/>
              </a:ext>
            </a:extLst>
          </p:cNvPr>
          <p:cNvSpPr/>
          <p:nvPr/>
        </p:nvSpPr>
        <p:spPr>
          <a:xfrm flipH="1">
            <a:off x="7430321" y="9010768"/>
            <a:ext cx="3172021" cy="1515526"/>
          </a:xfrm>
          <a:custGeom>
            <a:avLst/>
            <a:gdLst/>
            <a:ahLst/>
            <a:cxnLst/>
            <a:rect l="l" t="t" r="r" b="b"/>
            <a:pathLst>
              <a:path w="4900930" h="1031240">
                <a:moveTo>
                  <a:pt x="0" y="0"/>
                </a:moveTo>
                <a:lnTo>
                  <a:pt x="4900374" y="103109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66138"/>
              </p:ext>
            </p:extLst>
          </p:nvPr>
        </p:nvGraphicFramePr>
        <p:xfrm>
          <a:off x="984250" y="2402405"/>
          <a:ext cx="18092630" cy="6637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excluding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France, Germany, Netherlands and UK)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13:15-17:15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18:45-20:15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21:45-00:15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14:45-18:15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19:45-21:15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21:45-23:15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15:00-17:00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99848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(excluding discovery+ markets)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13:15-17:15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18:45-20:15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21:45-00:15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14:45-18:15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19:45-21:15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21:45-23:15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15:00-17:00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Playe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275932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Kingdom, Germany,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Denmark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Sweden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Norway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Finland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Netherlands, Italy and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13:15-17:15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18:45-20:15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21:45-00:15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14:45-18:15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19:45-21:15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21:45-23:15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15:00-17:00 on Discovery+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29659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2" name="Picture 8" descr="Image result for eurosport player logo">
            <a:extLst>
              <a:ext uri="{FF2B5EF4-FFF2-40B4-BE49-F238E27FC236}">
                <a16:creationId xmlns:a16="http://schemas.microsoft.com/office/drawing/2014/main" id="{4972B5AA-5B44-719E-7696-9B7A5844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6" y="5931354"/>
            <a:ext cx="3252374" cy="637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2F824-38FF-6588-CE73-3E5A401ADE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31" y="4054475"/>
            <a:ext cx="3163719" cy="36766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DF825A2-21C0-BD8F-D525-52789796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7789657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4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98751"/>
              </p:ext>
            </p:extLst>
          </p:nvPr>
        </p:nvGraphicFramePr>
        <p:xfrm>
          <a:off x="984250" y="2378075"/>
          <a:ext cx="18092630" cy="7672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8063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Belgium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on 13/06 on TIPIK</a:t>
                      </a:r>
                    </a:p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15-16/06 15:50-16:20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on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 TIPIK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2559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Belgium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on 13/06 on AUVIO</a:t>
                      </a:r>
                    </a:p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15-16/06 15:50-16:20 on </a:t>
                      </a:r>
                      <a:r>
                        <a:rPr lang="en-GB" sz="1800" b="1" kern="1200" dirty="0" err="1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on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 AUVIO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on 15/06 15:55-17:51, 20:57-22:19, 22:36-23:48 on TV2 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on 16/06 00:00-06:50, 07:10-09:52, 10:10-11:49, 12:06-13:19, 13:36-16:05 and 16:15-16 53 on TV2 PLAY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on 15/06 15:55-17:51, 20:57-22:19, 22:36-23:48 on TV2 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on 16/06 00:00-06:50, 07:10-09:52, 10:10-11:49, 12:06-13:19, 13:36-16:05 and 16:15-16 53 on TV2 PLAY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15/06 16:00-19:00 on 6’eren</a:t>
                      </a:r>
                    </a:p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15-16/06 22:00-16:00 on 6’eren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81728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Pre-Race on 15/06 12:30-16:00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L’Equipe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15-16/06 16:00-01:30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L’Equipe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16/06 05:00-17:45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L’Equipe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44066"/>
                  </a:ext>
                </a:extLst>
              </a:tr>
            </a:tbl>
          </a:graphicData>
        </a:graphic>
      </p:graphicFrame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8C71737-892C-721A-2636-F8E6AF7A89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22233"/>
          <a:stretch/>
        </p:blipFill>
        <p:spPr>
          <a:xfrm>
            <a:off x="5022850" y="4511675"/>
            <a:ext cx="2518347" cy="8873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7502EAD-7A99-A96B-E784-7550C62511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20313" r="9195" b="10181"/>
          <a:stretch/>
        </p:blipFill>
        <p:spPr>
          <a:xfrm>
            <a:off x="5099050" y="3368675"/>
            <a:ext cx="2442756" cy="887362"/>
          </a:xfrm>
          <a:prstGeom prst="rect">
            <a:avLst/>
          </a:prstGeom>
        </p:spPr>
      </p:pic>
      <p:pic>
        <p:nvPicPr>
          <p:cNvPr id="7" name="Picture 6" descr="Anmeldelser af TV 2 Play | Læs kundernes anmeldelser af play.tv2.dk">
            <a:extLst>
              <a:ext uri="{FF2B5EF4-FFF2-40B4-BE49-F238E27FC236}">
                <a16:creationId xmlns:a16="http://schemas.microsoft.com/office/drawing/2014/main" id="{B081F7FC-71E0-91E3-D2E5-2CFCE2C147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80"/>
          <a:stretch/>
        </p:blipFill>
        <p:spPr bwMode="auto">
          <a:xfrm>
            <a:off x="5327650" y="6696000"/>
            <a:ext cx="2003298" cy="1056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red circle with white letters&#10;&#10;Description automatically generated">
            <a:extLst>
              <a:ext uri="{FF2B5EF4-FFF2-40B4-BE49-F238E27FC236}">
                <a16:creationId xmlns:a16="http://schemas.microsoft.com/office/drawing/2014/main" id="{09B88BD6-01AB-FE11-F896-B41811DD8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5562000"/>
            <a:ext cx="1047750" cy="1047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FB946D-4A0C-9B6B-8729-775520D81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9367352"/>
            <a:ext cx="2933302" cy="3259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EC00DA-BB2E-8216-A24B-E9CE77A8D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7814173"/>
            <a:ext cx="1047750" cy="10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2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682421"/>
              </p:ext>
            </p:extLst>
          </p:nvPr>
        </p:nvGraphicFramePr>
        <p:xfrm>
          <a:off x="984250" y="2378075"/>
          <a:ext cx="18092630" cy="812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Pre-Race on 15/06 12:30-16:00 on lequipe.fr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15-16/06 16:00-01:30 lequipe.fr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16/06 05:00-17:45 on lequipe.fr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762665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13:15-17:15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18:45-20:15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21:45-00:15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14:45-18:15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19:45-21:15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21:45-23:15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15:00-17:00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 / DACH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13:15-17:15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18:45-20:15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21:45-00:15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14:45-18:15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19:45-21:15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21:45-23:15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15:00-17:00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15-16/06 14:45-16:45 on RTL Nitro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15-16/06 14:45-16:45 on RTL+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81728"/>
                  </a:ext>
                </a:extLst>
              </a:tr>
            </a:tbl>
          </a:graphicData>
        </a:graphic>
      </p:graphicFrame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6ED33AF-C220-8321-EBEB-7BC99F997C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7" y="5197475"/>
            <a:ext cx="3200393" cy="371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3EB496-9F11-7C99-743D-80BD22272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7026275"/>
            <a:ext cx="3200393" cy="371922"/>
          </a:xfrm>
          <a:prstGeom prst="rect">
            <a:avLst/>
          </a:prstGeom>
        </p:spPr>
      </p:pic>
      <p:pic>
        <p:nvPicPr>
          <p:cNvPr id="14" name="Picture 13" descr="A green and black logo&#10;&#10;Description automatically generated">
            <a:extLst>
              <a:ext uri="{FF2B5EF4-FFF2-40B4-BE49-F238E27FC236}">
                <a16:creationId xmlns:a16="http://schemas.microsoft.com/office/drawing/2014/main" id="{1489625A-28C1-203B-56A6-2455986CC6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8" y="8569802"/>
            <a:ext cx="3200394" cy="590073"/>
          </a:xfrm>
          <a:prstGeom prst="rect">
            <a:avLst/>
          </a:prstGeom>
        </p:spPr>
      </p:pic>
      <p:pic>
        <p:nvPicPr>
          <p:cNvPr id="5" name="Picture 158" descr="RTL+ Angebote - JETZT: 1 Monat kostenlos - PREMIUM 4,99€">
            <a:extLst>
              <a:ext uri="{FF2B5EF4-FFF2-40B4-BE49-F238E27FC236}">
                <a16:creationId xmlns:a16="http://schemas.microsoft.com/office/drawing/2014/main" id="{D45E92B8-090E-695D-212E-5413EBC7D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2996" b="51150"/>
          <a:stretch/>
        </p:blipFill>
        <p:spPr bwMode="auto">
          <a:xfrm>
            <a:off x="4794250" y="9733382"/>
            <a:ext cx="2971800" cy="4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0">
            <a:extLst>
              <a:ext uri="{FF2B5EF4-FFF2-40B4-BE49-F238E27FC236}">
                <a16:creationId xmlns:a16="http://schemas.microsoft.com/office/drawing/2014/main" id="{5CF2B156-918D-94D3-2DE9-EFFC1A6F1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6650" y="3597275"/>
            <a:ext cx="2743200" cy="4094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4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23534"/>
              </p:ext>
            </p:extLst>
          </p:nvPr>
        </p:nvGraphicFramePr>
        <p:xfrm>
          <a:off x="984250" y="2378075"/>
          <a:ext cx="18092630" cy="7886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Partial Race on 15/06 16:00-17:00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367292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 &amp; Luxembourg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15-16/06 15:00-16:30 on RTL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9122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Netherlands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15-16/06 15:00-16:30 on Videoland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213371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Netherlands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13:15-17:15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18:45-20:15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21:45-00:15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14:45-18:15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19:45-21:15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21:45-23:15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15-16/06 15:00-16:45 and 15-16/06 18:00-17:00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on 15/06 16:45-18:00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902278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15-16/06 22:00-05:00 on Quest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417209"/>
                  </a:ext>
                </a:extLst>
              </a:tr>
            </a:tbl>
          </a:graphicData>
        </a:graphic>
      </p:graphicFrame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13EB496-9F11-7C99-743D-80BD22272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52" y="7788275"/>
            <a:ext cx="3200393" cy="371922"/>
          </a:xfrm>
          <a:prstGeom prst="rect">
            <a:avLst/>
          </a:prstGeom>
        </p:spPr>
      </p:pic>
      <p:pic>
        <p:nvPicPr>
          <p:cNvPr id="4" name="Picture 608">
            <a:extLst>
              <a:ext uri="{FF2B5EF4-FFF2-40B4-BE49-F238E27FC236}">
                <a16:creationId xmlns:a16="http://schemas.microsoft.com/office/drawing/2014/main" id="{97AF06DC-0808-F33A-184B-5252B249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847604"/>
            <a:ext cx="2758133" cy="6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logo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9739606F-5A31-584E-A73A-E726658E29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40370" r="15418" b="40181"/>
          <a:stretch/>
        </p:blipFill>
        <p:spPr>
          <a:xfrm>
            <a:off x="4743126" y="4740275"/>
            <a:ext cx="3163719" cy="568940"/>
          </a:xfrm>
          <a:prstGeom prst="rect">
            <a:avLst/>
          </a:prstGeom>
        </p:spPr>
      </p:pic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FE44F9B5-F8CC-8E31-BD4E-39EF6906CD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20" y="9388475"/>
            <a:ext cx="2743199" cy="655796"/>
          </a:xfrm>
          <a:prstGeom prst="rect">
            <a:avLst/>
          </a:prstGeom>
        </p:spPr>
      </p:pic>
      <p:pic>
        <p:nvPicPr>
          <p:cNvPr id="5" name="Picture 443" descr="https://pmcdeadline2.files.wordpress.com/2018/11/motortrend-e1542136057557.jpg?w=300&amp;h=57&amp;crop=1">
            <a:extLst>
              <a:ext uri="{FF2B5EF4-FFF2-40B4-BE49-F238E27FC236}">
                <a16:creationId xmlns:a16="http://schemas.microsoft.com/office/drawing/2014/main" id="{A235747C-555D-7FB4-5AE2-82A19CA0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521075"/>
            <a:ext cx="321140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4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51404"/>
              </p:ext>
            </p:extLst>
          </p:nvPr>
        </p:nvGraphicFramePr>
        <p:xfrm>
          <a:off x="984250" y="2402405"/>
          <a:ext cx="18092630" cy="2797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UK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12:15-16:15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17:45-19:15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20:45-23:15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13:45-17:15 on Eurosport 2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HyperPole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on 13/06 18:45-20:15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20:45-22:15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14:00-16:00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9984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FE2F824-38FF-6588-CE73-3E5A401AD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31" y="405447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2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04933"/>
              </p:ext>
            </p:extLst>
          </p:nvPr>
        </p:nvGraphicFramePr>
        <p:xfrm>
          <a:off x="984250" y="2378075"/>
          <a:ext cx="18089400" cy="7684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Delayed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Live on 15/06 07:30-10:00 on Band Sports</a:t>
                      </a:r>
                    </a:p>
                    <a:p>
                      <a:pPr marL="36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Delayed on 15/06 19:30-20:30 on Band Sports</a:t>
                      </a:r>
                    </a:p>
                    <a:p>
                      <a:pPr marL="36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Delayed on 16/06 20:30-22:30 on Band Sports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11:00-12:00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Bandplay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32922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11:00-12:00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EsporteNaBand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92825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 1 on 12/06 08:15-12:15 on Grande Premio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Race on 12/06 14:45-17:15 on Grande Premio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FP2 on 12/06 17:45-21:15 on Grande Premio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13/06 011:45-15:15 on Grande Premio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FP4 on 13/06 17:45-19:15 on Grande Premio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11:00-12:00 on Grande Premio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  <a:hlinkClick r:id="rId3"/>
                        </a:rPr>
                        <a:t>youtube.com/@GrandePremio1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Race on TikTok 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15-16/06 from 09:00-11:00 on Velocity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Discovery Velocity - Wikipedia">
            <a:extLst>
              <a:ext uri="{FF2B5EF4-FFF2-40B4-BE49-F238E27FC236}">
                <a16:creationId xmlns:a16="http://schemas.microsoft.com/office/drawing/2014/main" id="{DA9270EF-564C-5423-F356-400F65E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9007475"/>
            <a:ext cx="1620148" cy="9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6" name="Picture 15" descr="A red and black logo&#10;&#10;Description automatically generated">
            <a:extLst>
              <a:ext uri="{FF2B5EF4-FFF2-40B4-BE49-F238E27FC236}">
                <a16:creationId xmlns:a16="http://schemas.microsoft.com/office/drawing/2014/main" id="{EECE7CA9-F492-EAFE-2A8A-EDBE884EFF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9402" b="15192"/>
          <a:stretch/>
        </p:blipFill>
        <p:spPr>
          <a:xfrm>
            <a:off x="5262630" y="3368675"/>
            <a:ext cx="2590799" cy="10259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833045-5E5A-C92B-161F-9BDE1708E084}"/>
              </a:ext>
            </a:extLst>
          </p:cNvPr>
          <p:cNvGrpSpPr/>
          <p:nvPr/>
        </p:nvGrpSpPr>
        <p:grpSpPr>
          <a:xfrm>
            <a:off x="5358864" y="7254875"/>
            <a:ext cx="2012439" cy="969182"/>
            <a:chOff x="1670050" y="6836331"/>
            <a:chExt cx="2012439" cy="9691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DC6BE0-0640-320C-6DC5-D6318DA74504}"/>
                </a:ext>
              </a:extLst>
            </p:cNvPr>
            <p:cNvSpPr/>
            <p:nvPr/>
          </p:nvSpPr>
          <p:spPr>
            <a:xfrm>
              <a:off x="1701264" y="6836331"/>
              <a:ext cx="1981225" cy="9691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Picture 18" descr="A black and white logo&#10;&#10;Description automatically generated">
              <a:extLst>
                <a:ext uri="{FF2B5EF4-FFF2-40B4-BE49-F238E27FC236}">
                  <a16:creationId xmlns:a16="http://schemas.microsoft.com/office/drawing/2014/main" id="{F8B47EA3-0FBE-4633-B0EB-15AC803F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0" y="6892207"/>
              <a:ext cx="1981225" cy="896068"/>
            </a:xfrm>
            <a:prstGeom prst="rect">
              <a:avLst/>
            </a:prstGeom>
          </p:spPr>
        </p:pic>
      </p:grpSp>
      <p:pic>
        <p:nvPicPr>
          <p:cNvPr id="8" name="Imagem 3" descr="Bandplay, plataforma de streaming e conteúdo on demand do Grupo  Bandeirantes, ganha um novo projeto de branding. - Portal da Comunicação">
            <a:extLst>
              <a:ext uri="{FF2B5EF4-FFF2-40B4-BE49-F238E27FC236}">
                <a16:creationId xmlns:a16="http://schemas.microsoft.com/office/drawing/2014/main" id="{A4A08CE7-CBA5-84BA-73E5-41BAE48103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31595" r="16711" b="32004"/>
          <a:stretch/>
        </p:blipFill>
        <p:spPr bwMode="auto">
          <a:xfrm>
            <a:off x="5020189" y="4580896"/>
            <a:ext cx="2671522" cy="83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4" descr="Esporte na Band - YouTube">
            <a:extLst>
              <a:ext uri="{FF2B5EF4-FFF2-40B4-BE49-F238E27FC236}">
                <a16:creationId xmlns:a16="http://schemas.microsoft.com/office/drawing/2014/main" id="{1DD42E0C-AD19-AF00-186B-2EF2E9A6A4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37" y="5608248"/>
            <a:ext cx="1037027" cy="1037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8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A WEC">
      <a:dk1>
        <a:srgbClr val="000000"/>
      </a:dk1>
      <a:lt1>
        <a:srgbClr val="FFFFFF"/>
      </a:lt1>
      <a:dk2>
        <a:srgbClr val="0A0032"/>
      </a:dk2>
      <a:lt2>
        <a:srgbClr val="FFFFFF"/>
      </a:lt2>
      <a:accent1>
        <a:srgbClr val="00B9FF"/>
      </a:accent1>
      <a:accent2>
        <a:srgbClr val="FFFF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2184</Words>
  <Application>Microsoft Office PowerPoint</Application>
  <PresentationFormat>Custom</PresentationFormat>
  <Paragraphs>641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FIA WEC 2024 Broadcast Partners</vt:lpstr>
      <vt:lpstr>FIA WEC 2024 Broadcast Partners</vt:lpstr>
      <vt:lpstr>European Broadcasters - LIVE | Rerun | Delayed</vt:lpstr>
      <vt:lpstr>European Broadcasters - LIVE | Rerun | Delayed</vt:lpstr>
      <vt:lpstr>European Broadcasters - LIVE | Rerun | Delayed</vt:lpstr>
      <vt:lpstr>European Broadcasters - LIVE | Rerun | Delayed</vt:lpstr>
      <vt:lpstr>European Broadcasters - LIVE | Rerun | Delayed</vt:lpstr>
      <vt:lpstr>Americas Broadcasters - LIVE | Rerun | Delayed</vt:lpstr>
      <vt:lpstr>Americas Broadcasters - LIVE | Rerun | Delayed</vt:lpstr>
      <vt:lpstr>Asia-Pacific Broadcasters - LIVE | Rerun | Delayed</vt:lpstr>
      <vt:lpstr>Asia-Pacific Broadcasters - LIVE | Rerun | Delayed</vt:lpstr>
      <vt:lpstr>Pan-African, MENA and Other Broadcasters - LIVE | Rerun | Delayed</vt:lpstr>
      <vt:lpstr>European Broadcasters – HL | News</vt:lpstr>
      <vt:lpstr>European Broadcasters – HL | News</vt:lpstr>
      <vt:lpstr>European Broadcasters – HL | News</vt:lpstr>
      <vt:lpstr>European Broadcasters – HL | News</vt:lpstr>
      <vt:lpstr>Americas Broadcasters – HL | News</vt:lpstr>
      <vt:lpstr>Asia-Pacific Broadcasters – HL | News</vt:lpstr>
      <vt:lpstr>Asia-Pacific Broadcasters – HL | News</vt:lpstr>
      <vt:lpstr>Pan-African, MENA and Other Broadcasters – HL | News</vt:lpstr>
      <vt:lpstr>PowerPoint Presentation</vt:lpstr>
      <vt:lpstr>Radio Broadcasters &amp; Other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Emde</dc:creator>
  <cp:lastModifiedBy>Alexander Emde</cp:lastModifiedBy>
  <cp:revision>528</cp:revision>
  <dcterms:created xsi:type="dcterms:W3CDTF">2024-03-22T12:01:35Z</dcterms:created>
  <dcterms:modified xsi:type="dcterms:W3CDTF">2024-06-08T20:48:31Z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2024-03-22T00:00:00Z</vt:filetime>
  </property>
  <property fmtid="{D5CDD505-2E9C-101B-9397-08002B2CF9AE}" pid="5" name="Producer">
    <vt:lpwstr>Adobe PDF Library 17.0</vt:lpwstr>
  </property>
</Properties>
</file>