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25" r:id="rId5"/>
    <p:sldMasterId id="2147483799" r:id="rId6"/>
    <p:sldMasterId id="2147484039" r:id="rId7"/>
  </p:sldMasterIdLst>
  <p:notesMasterIdLst>
    <p:notesMasterId r:id="rId18"/>
  </p:notesMasterIdLst>
  <p:handoutMasterIdLst>
    <p:handoutMasterId r:id="rId19"/>
  </p:handoutMasterIdLst>
  <p:sldIdLst>
    <p:sldId id="476" r:id="rId8"/>
    <p:sldId id="477" r:id="rId9"/>
    <p:sldId id="466" r:id="rId10"/>
    <p:sldId id="454" r:id="rId11"/>
    <p:sldId id="479" r:id="rId12"/>
    <p:sldId id="468" r:id="rId13"/>
    <p:sldId id="469" r:id="rId14"/>
    <p:sldId id="480" r:id="rId15"/>
    <p:sldId id="474" r:id="rId16"/>
    <p:sldId id="471" r:id="rId17"/>
  </p:sldIdLst>
  <p:sldSz cx="9144000" cy="5143500" type="screen16x9"/>
  <p:notesSz cx="6797675" cy="9872663"/>
  <p:custDataLst>
    <p:tags r:id="rId20"/>
  </p:custDataLst>
  <p:defaultTex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Presentation" id="{3FF4A54B-9DAF-456E-97CD-9F0F074D8E27}">
          <p14:sldIdLst>
            <p14:sldId id="476"/>
            <p14:sldId id="477"/>
            <p14:sldId id="466"/>
            <p14:sldId id="454"/>
            <p14:sldId id="479"/>
            <p14:sldId id="468"/>
            <p14:sldId id="469"/>
            <p14:sldId id="480"/>
            <p14:sldId id="474"/>
            <p14:sldId id="471"/>
          </p14:sldIdLst>
        </p14:section>
      </p14:sectionLst>
    </p:ext>
    <p:ext uri="{EFAFB233-063F-42B5-8137-9DF3F51BA10A}">
      <p15:sldGuideLst xmlns:p15="http://schemas.microsoft.com/office/powerpoint/2012/main">
        <p15:guide id="1" orient="horz" pos="102">
          <p15:clr>
            <a:srgbClr val="A4A3A4"/>
          </p15:clr>
        </p15:guide>
        <p15:guide id="2" orient="horz" pos="3151">
          <p15:clr>
            <a:srgbClr val="A4A3A4"/>
          </p15:clr>
        </p15:guide>
        <p15:guide id="3" orient="horz">
          <p15:clr>
            <a:srgbClr val="A4A3A4"/>
          </p15:clr>
        </p15:guide>
        <p15:guide id="4" orient="horz" pos="3123">
          <p15:clr>
            <a:srgbClr val="A4A3A4"/>
          </p15:clr>
        </p15:guide>
        <p15:guide id="5" orient="horz" pos="1932">
          <p15:clr>
            <a:srgbClr val="A4A3A4"/>
          </p15:clr>
        </p15:guide>
        <p15:guide id="6" orient="horz" pos="1592">
          <p15:clr>
            <a:srgbClr val="A4A3A4"/>
          </p15:clr>
        </p15:guide>
        <p15:guide id="7" orient="horz" pos="1790">
          <p15:clr>
            <a:srgbClr val="A4A3A4"/>
          </p15:clr>
        </p15:guide>
        <p15:guide id="8" orient="horz" pos="3066">
          <p15:clr>
            <a:srgbClr val="A4A3A4"/>
          </p15:clr>
        </p15:guide>
        <p15:guide id="9" orient="horz" pos="356">
          <p15:clr>
            <a:srgbClr val="A4A3A4"/>
          </p15:clr>
        </p15:guide>
        <p15:guide id="10" orient="horz" pos="2300">
          <p15:clr>
            <a:srgbClr val="A4A3A4"/>
          </p15:clr>
        </p15:guide>
        <p15:guide id="11" orient="horz" pos="1223">
          <p15:clr>
            <a:srgbClr val="A4A3A4"/>
          </p15:clr>
        </p15:guide>
        <p15:guide id="12" orient="horz" pos="1847">
          <p15:clr>
            <a:srgbClr val="A4A3A4"/>
          </p15:clr>
        </p15:guide>
        <p15:guide id="13" pos="272">
          <p15:clr>
            <a:srgbClr val="A4A3A4"/>
          </p15:clr>
        </p15:guide>
        <p15:guide id="14" pos="2018">
          <p15:clr>
            <a:srgbClr val="A4A3A4"/>
          </p15:clr>
        </p15:guide>
        <p15:guide id="15" pos="5375">
          <p15:clr>
            <a:srgbClr val="A4A3A4"/>
          </p15:clr>
        </p15:guide>
        <p15:guide id="16" pos="3742">
          <p15:clr>
            <a:srgbClr val="A4A3A4"/>
          </p15:clr>
        </p15:guide>
        <p15:guide id="17" pos="5556">
          <p15:clr>
            <a:srgbClr val="A4A3A4"/>
          </p15:clr>
        </p15:guide>
        <p15:guide id="18" pos="797">
          <p15:clr>
            <a:srgbClr val="A4A3A4"/>
          </p15:clr>
        </p15:guide>
        <p15:guide id="19" pos="1916">
          <p15:clr>
            <a:srgbClr val="A4A3A4"/>
          </p15:clr>
        </p15:guide>
        <p15:guide id="20" pos="3833">
          <p15:clr>
            <a:srgbClr val="A4A3A4"/>
          </p15:clr>
        </p15:guide>
        <p15:guide id="21" pos="867">
          <p15:clr>
            <a:srgbClr val="A4A3A4"/>
          </p15:clr>
        </p15:guide>
        <p15:guide id="22" pos="1207">
          <p15:clr>
            <a:srgbClr val="A4A3A4"/>
          </p15:clr>
        </p15:guide>
        <p15:guide id="23" pos="392">
          <p15:clr>
            <a:srgbClr val="A4A3A4"/>
          </p15:clr>
        </p15:guide>
        <p15:guide id="24" pos="2925">
          <p15:clr>
            <a:srgbClr val="A4A3A4"/>
          </p15:clr>
        </p15:guide>
        <p15:guide id="25" pos="4195">
          <p15:clr>
            <a:srgbClr val="A4A3A4"/>
          </p15:clr>
        </p15:guide>
        <p15:guide id="26" pos="4286">
          <p15:clr>
            <a:srgbClr val="A4A3A4"/>
          </p15:clr>
        </p15:guide>
        <p15:guide id="27" pos="1009">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B012B"/>
    <a:srgbClr val="193EB3"/>
    <a:srgbClr val="F37021"/>
    <a:srgbClr val="26A4E6"/>
    <a:srgbClr val="FF00FF"/>
    <a:srgbClr val="38C8C8"/>
    <a:srgbClr val="78AA42"/>
    <a:srgbClr val="DDDDDD"/>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0" autoAdjust="0"/>
    <p:restoredTop sz="94356" autoAdjust="0"/>
  </p:normalViewPr>
  <p:slideViewPr>
    <p:cSldViewPr snapToGrid="0">
      <p:cViewPr varScale="1">
        <p:scale>
          <a:sx n="137" d="100"/>
          <a:sy n="137" d="100"/>
        </p:scale>
        <p:origin x="708" y="114"/>
      </p:cViewPr>
      <p:guideLst>
        <p:guide orient="horz" pos="102"/>
        <p:guide orient="horz" pos="3151"/>
        <p:guide orient="horz"/>
        <p:guide orient="horz" pos="3123"/>
        <p:guide orient="horz" pos="1932"/>
        <p:guide orient="horz" pos="1592"/>
        <p:guide orient="horz" pos="1790"/>
        <p:guide orient="horz" pos="3066"/>
        <p:guide orient="horz" pos="356"/>
        <p:guide orient="horz" pos="2300"/>
        <p:guide orient="horz" pos="1223"/>
        <p:guide orient="horz" pos="1847"/>
        <p:guide pos="272"/>
        <p:guide pos="2018"/>
        <p:guide pos="5375"/>
        <p:guide pos="3742"/>
        <p:guide pos="5556"/>
        <p:guide pos="797"/>
        <p:guide pos="1916"/>
        <p:guide pos="3833"/>
        <p:guide pos="867"/>
        <p:guide pos="1207"/>
        <p:guide pos="392"/>
        <p:guide pos="2925"/>
        <p:guide pos="4195"/>
        <p:guide pos="4286"/>
        <p:guide pos="10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napToGrid="0">
      <p:cViewPr varScale="1">
        <p:scale>
          <a:sx n="74" d="100"/>
          <a:sy n="74" d="100"/>
        </p:scale>
        <p:origin x="-3372" y="-108"/>
      </p:cViewPr>
      <p:guideLst>
        <p:guide orient="horz" pos="3110"/>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23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4"/>
          <p:cNvSpPr>
            <a:spLocks noGrp="1" noRot="1" noChangeAspect="1" noChangeArrowheads="1" noTextEdit="1"/>
          </p:cNvSpPr>
          <p:nvPr>
            <p:ph type="sldImg" idx="2"/>
          </p:nvPr>
        </p:nvSpPr>
        <p:spPr bwMode="gray">
          <a:xfrm>
            <a:off x="119063" y="754063"/>
            <a:ext cx="6562725" cy="3690937"/>
          </a:xfrm>
          <a:prstGeom prst="rect">
            <a:avLst/>
          </a:prstGeom>
          <a:noFill/>
          <a:ln w="9525">
            <a:solidFill>
              <a:schemeClr val="hlink"/>
            </a:solidFill>
            <a:miter lim="800000"/>
            <a:headEnd/>
            <a:tailEnd/>
          </a:ln>
        </p:spPr>
      </p:sp>
      <p:sp>
        <p:nvSpPr>
          <p:cNvPr id="5125" name="Rectangle 5"/>
          <p:cNvSpPr>
            <a:spLocks noGrp="1" noChangeArrowheads="1"/>
          </p:cNvSpPr>
          <p:nvPr>
            <p:ph type="body" sz="quarter" idx="3"/>
          </p:nvPr>
        </p:nvSpPr>
        <p:spPr bwMode="gray">
          <a:xfrm>
            <a:off x="488233" y="5356546"/>
            <a:ext cx="5821213" cy="33655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GB" dirty="0"/>
              <a:t>Click to edit Master text styles</a:t>
            </a:r>
          </a:p>
          <a:p>
            <a:pPr lvl="1"/>
            <a:endParaRPr lang="en-GB" dirty="0"/>
          </a:p>
        </p:txBody>
      </p:sp>
      <p:sp>
        <p:nvSpPr>
          <p:cNvPr id="5126" name="doc id"/>
          <p:cNvSpPr>
            <a:spLocks noGrp="1" noChangeArrowheads="1"/>
          </p:cNvSpPr>
          <p:nvPr>
            <p:ph type="ftr" sz="quarter" idx="4"/>
          </p:nvPr>
        </p:nvSpPr>
        <p:spPr bwMode="gray">
          <a:xfrm>
            <a:off x="417816" y="9587130"/>
            <a:ext cx="1338173" cy="9183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defTabSz="891067">
              <a:defRPr sz="600"/>
            </a:lvl1pPr>
          </a:lstStyle>
          <a:p>
            <a:r>
              <a:rPr lang="en-GB" dirty="0"/>
              <a:t>INFRONT POWERPOINT TEMPLATE</a:t>
            </a:r>
          </a:p>
        </p:txBody>
      </p:sp>
      <p:sp>
        <p:nvSpPr>
          <p:cNvPr id="5127" name="pg num"/>
          <p:cNvSpPr>
            <a:spLocks noGrp="1" noChangeArrowheads="1"/>
          </p:cNvSpPr>
          <p:nvPr>
            <p:ph type="sldNum" sz="quarter" idx="5"/>
          </p:nvPr>
        </p:nvSpPr>
        <p:spPr bwMode="gray">
          <a:xfrm>
            <a:off x="6077852" y="9587174"/>
            <a:ext cx="539871" cy="917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891067">
              <a:defRPr sz="600"/>
            </a:lvl1pPr>
          </a:lstStyle>
          <a:p>
            <a:fld id="{509E8855-A8A3-49FB-A550-9676713A5CAE}" type="slidenum">
              <a:rPr lang="en-GB" smtClean="0"/>
              <a:pPr/>
              <a:t>‹#›</a:t>
            </a:fld>
            <a:endParaRPr lang="en-GB" dirty="0"/>
          </a:p>
        </p:txBody>
      </p:sp>
      <p:sp>
        <p:nvSpPr>
          <p:cNvPr id="5137" name="McK Separator" hidden="1"/>
          <p:cNvSpPr>
            <a:spLocks noChangeShapeType="1"/>
          </p:cNvSpPr>
          <p:nvPr/>
        </p:nvSpPr>
        <p:spPr bwMode="gray">
          <a:xfrm>
            <a:off x="813720" y="1498083"/>
            <a:ext cx="5198406" cy="0"/>
          </a:xfrm>
          <a:prstGeom prst="line">
            <a:avLst/>
          </a:prstGeom>
          <a:noFill/>
          <a:ln w="9525">
            <a:solidFill>
              <a:schemeClr val="tx1"/>
            </a:solidFill>
            <a:round/>
            <a:headEnd/>
            <a:tailEnd/>
          </a:ln>
          <a:effectLst/>
        </p:spPr>
        <p:txBody>
          <a:bodyPr lIns="90045" tIns="45022" rIns="90045" bIns="45022"/>
          <a:lstStyle/>
          <a:p>
            <a:pPr algn="l">
              <a:defRPr/>
            </a:pPr>
            <a:endParaRPr lang="en-GB" dirty="0"/>
          </a:p>
        </p:txBody>
      </p:sp>
      <p:sp>
        <p:nvSpPr>
          <p:cNvPr id="5139" name="Text Box 19"/>
          <p:cNvSpPr txBox="1">
            <a:spLocks noChangeArrowheads="1"/>
          </p:cNvSpPr>
          <p:nvPr/>
        </p:nvSpPr>
        <p:spPr bwMode="auto">
          <a:xfrm>
            <a:off x="488231" y="285871"/>
            <a:ext cx="5253176" cy="152978"/>
          </a:xfrm>
          <a:prstGeom prst="rect">
            <a:avLst/>
          </a:prstGeom>
          <a:noFill/>
          <a:ln w="9525" algn="ctr">
            <a:noFill/>
            <a:miter lim="800000"/>
            <a:headEnd/>
            <a:tailEnd/>
          </a:ln>
          <a:effectLst/>
        </p:spPr>
        <p:txBody>
          <a:bodyPr lIns="0" tIns="0" rIns="0" bIns="0">
            <a:spAutoFit/>
          </a:bodyPr>
          <a:lstStyle/>
          <a:p>
            <a:pPr algn="l" defTabSz="919206">
              <a:spcBef>
                <a:spcPct val="50000"/>
              </a:spcBef>
            </a:pPr>
            <a:r>
              <a:rPr lang="en-GB" sz="1000" b="1" dirty="0"/>
              <a:t>Infront’s PowerPoint Template</a:t>
            </a:r>
          </a:p>
        </p:txBody>
      </p:sp>
    </p:spTree>
    <p:extLst>
      <p:ext uri="{BB962C8B-B14F-4D97-AF65-F5344CB8AC3E}">
        <p14:creationId xmlns:p14="http://schemas.microsoft.com/office/powerpoint/2010/main" val="2612122126"/>
      </p:ext>
    </p:extLst>
  </p:cSld>
  <p:clrMap bg1="lt1" tx1="dk1" bg2="lt2" tx2="dk2" accent1="accent1" accent2="accent2" accent3="accent3" accent4="accent4" accent5="accent5" accent6="accent6" hlink="hlink" folHlink="folHlink"/>
  <p:hf hdr="0" dt="0"/>
  <p:notesStyle>
    <a:lvl1pPr algn="l" rtl="0" fontAlgn="base">
      <a:lnSpc>
        <a:spcPct val="90000"/>
      </a:lnSpc>
      <a:spcBef>
        <a:spcPct val="30000"/>
      </a:spcBef>
      <a:spcAft>
        <a:spcPct val="0"/>
      </a:spcAft>
      <a:defRPr sz="1000" b="1" kern="1200">
        <a:solidFill>
          <a:schemeClr val="tx1"/>
        </a:solidFill>
        <a:latin typeface="Arial" charset="0"/>
        <a:ea typeface="+mn-ea"/>
        <a:cs typeface="+mn-cs"/>
      </a:defRPr>
    </a:lvl1pPr>
    <a:lvl2pPr marL="285750" indent="-285750" algn="l" rtl="0" fontAlgn="base">
      <a:spcBef>
        <a:spcPct val="30000"/>
      </a:spcBef>
      <a:spcAft>
        <a:spcPct val="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30000"/>
      </a:spcBef>
      <a:spcAft>
        <a:spcPct val="0"/>
      </a:spcAft>
      <a:defRPr sz="1200" kern="1200">
        <a:solidFill>
          <a:schemeClr val="tx1"/>
        </a:solidFill>
        <a:latin typeface="Times New Roman" pitchFamily="18" charset="0"/>
        <a:ea typeface="+mn-ea"/>
        <a:cs typeface="+mn-cs"/>
      </a:defRPr>
    </a:lvl3pPr>
    <a:lvl4pPr marL="1600200" indent="-228600" algn="l" rtl="0" fontAlgn="base">
      <a:spcBef>
        <a:spcPct val="30000"/>
      </a:spcBef>
      <a:spcAft>
        <a:spcPct val="0"/>
      </a:spcAft>
      <a:defRPr sz="1200" kern="1200">
        <a:solidFill>
          <a:schemeClr val="tx1"/>
        </a:solidFill>
        <a:latin typeface="Times New Roman" pitchFamily="18" charset="0"/>
        <a:ea typeface="+mn-ea"/>
        <a:cs typeface="+mn-cs"/>
      </a:defRPr>
    </a:lvl4pPr>
    <a:lvl5pPr marL="2057400" indent="-2286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2</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3</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4</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5</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6</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7</a:t>
            </a:fld>
            <a:endParaRPr lang="en-GB" dirty="0"/>
          </a:p>
        </p:txBody>
      </p:sp>
    </p:spTree>
    <p:extLst>
      <p:ext uri="{BB962C8B-B14F-4D97-AF65-F5344CB8AC3E}">
        <p14:creationId xmlns:p14="http://schemas.microsoft.com/office/powerpoint/2010/main" val="320910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8</a:t>
            </a:fld>
            <a:endParaRPr lang="en-GB" dirty="0"/>
          </a:p>
        </p:txBody>
      </p:sp>
    </p:spTree>
    <p:extLst>
      <p:ext uri="{BB962C8B-B14F-4D97-AF65-F5344CB8AC3E}">
        <p14:creationId xmlns:p14="http://schemas.microsoft.com/office/powerpoint/2010/main" val="51850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3" y="754063"/>
            <a:ext cx="6562725" cy="3690937"/>
          </a:xfrm>
        </p:spPr>
      </p:sp>
      <p:sp>
        <p:nvSpPr>
          <p:cNvPr id="3" name="Notes Placeholder 2"/>
          <p:cNvSpPr>
            <a:spLocks noGrp="1"/>
          </p:cNvSpPr>
          <p:nvPr>
            <p:ph type="body" idx="1"/>
          </p:nvPr>
        </p:nvSpPr>
        <p:spPr>
          <a:xfrm>
            <a:off x="488233" y="5356547"/>
            <a:ext cx="5821213" cy="137746"/>
          </a:xfrm>
        </p:spPr>
        <p:txBody>
          <a:bodyPr/>
          <a:lstStyle/>
          <a:p>
            <a:endParaRPr lang="en-GB" baseline="0" noProof="0" dirty="0"/>
          </a:p>
        </p:txBody>
      </p:sp>
      <p:sp>
        <p:nvSpPr>
          <p:cNvPr id="4" name="Footer Placeholder 3"/>
          <p:cNvSpPr>
            <a:spLocks noGrp="1"/>
          </p:cNvSpPr>
          <p:nvPr>
            <p:ph type="ftr" sz="quarter" idx="10"/>
          </p:nvPr>
        </p:nvSpPr>
        <p:spPr/>
        <p:txBody>
          <a:bodyPr/>
          <a:lstStyle/>
          <a:p>
            <a:r>
              <a:rPr lang="en-GB" dirty="0"/>
              <a:t>INFRONT POWERPOINT TEMPLATE</a:t>
            </a:r>
          </a:p>
        </p:txBody>
      </p:sp>
      <p:sp>
        <p:nvSpPr>
          <p:cNvPr id="5" name="Slide Number Placeholder 4"/>
          <p:cNvSpPr>
            <a:spLocks noGrp="1"/>
          </p:cNvSpPr>
          <p:nvPr>
            <p:ph type="sldNum" sz="quarter" idx="11"/>
          </p:nvPr>
        </p:nvSpPr>
        <p:spPr/>
        <p:txBody>
          <a:bodyPr/>
          <a:lstStyle/>
          <a:p>
            <a:fld id="{509E8855-A8A3-49FB-A550-9676713A5CAE}" type="slidenum">
              <a:rPr lang="en-GB" smtClean="0"/>
              <a:pPr/>
              <a:t>9</a:t>
            </a:fld>
            <a:endParaRPr lang="en-GB" dirty="0"/>
          </a:p>
        </p:txBody>
      </p:sp>
    </p:spTree>
    <p:extLst>
      <p:ext uri="{BB962C8B-B14F-4D97-AF65-F5344CB8AC3E}">
        <p14:creationId xmlns:p14="http://schemas.microsoft.com/office/powerpoint/2010/main" val="518502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jpg"/><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_with_photo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9" name="Titel 1"/>
          <p:cNvSpPr>
            <a:spLocks noGrp="1"/>
          </p:cNvSpPr>
          <p:nvPr>
            <p:ph type="title"/>
          </p:nvPr>
        </p:nvSpPr>
        <p:spPr>
          <a:xfrm>
            <a:off x="324001" y="627534"/>
            <a:ext cx="4608040" cy="1224136"/>
          </a:xfrm>
          <a:prstGeom prst="rect">
            <a:avLst/>
          </a:prstGeom>
        </p:spPr>
        <p:txBody>
          <a:bodyPr lIns="0" tIns="0" rIns="0" bIns="0" anchor="b" anchorCtr="0">
            <a:noAutofit/>
          </a:bodyPr>
          <a:lstStyle>
            <a:lvl1pPr>
              <a:lnSpc>
                <a:spcPct val="80000"/>
              </a:lnSpc>
              <a:defRPr sz="3400" b="1" i="0" kern="1200" spc="0" baseline="0">
                <a:solidFill>
                  <a:schemeClr val="tx2"/>
                </a:solidFill>
                <a:latin typeface="+mj-lt"/>
              </a:defRPr>
            </a:lvl1pPr>
          </a:lstStyle>
          <a:p>
            <a:r>
              <a:rPr lang="en-GB" dirty="0"/>
              <a:t>Click to edit Master title style</a:t>
            </a:r>
          </a:p>
        </p:txBody>
      </p:sp>
      <p:sp>
        <p:nvSpPr>
          <p:cNvPr id="20" name="Text Placeholder 5"/>
          <p:cNvSpPr>
            <a:spLocks noGrp="1"/>
          </p:cNvSpPr>
          <p:nvPr>
            <p:ph type="body" sz="quarter" idx="10" hasCustomPrompt="1"/>
          </p:nvPr>
        </p:nvSpPr>
        <p:spPr>
          <a:xfrm>
            <a:off x="323851" y="2132281"/>
            <a:ext cx="2952006" cy="864617"/>
          </a:xfrm>
          <a:prstGeom prst="rect">
            <a:avLst/>
          </a:prstGeom>
        </p:spPr>
        <p:txBody>
          <a:bodyPr lIns="0" tIns="0" rIns="0" bIns="0"/>
          <a:lstStyle>
            <a:lvl1pPr>
              <a:defRPr cap="none" baseline="0">
                <a:latin typeface="+mn-lt"/>
              </a:defRPr>
            </a:lvl1pPr>
            <a:lvl2pPr marL="0" indent="0">
              <a:buNone/>
              <a:defRPr baseline="0">
                <a:latin typeface="+mn-lt"/>
              </a:defRPr>
            </a:lvl2pPr>
            <a:lvl3pPr marL="134938" indent="-134938">
              <a:buFont typeface="Arial" panose="020B0604020202020204" pitchFamily="34" charset="0"/>
              <a:buChar char="•"/>
              <a:defRPr lang="de-DE" sz="1000" baseline="0" dirty="0" smtClean="0">
                <a:solidFill>
                  <a:schemeClr val="tx2"/>
                </a:solidFill>
                <a:latin typeface="+mn-lt"/>
                <a:cs typeface="Arial" pitchFamily="34" charset="0"/>
              </a:defRPr>
            </a:lvl3pPr>
            <a:lvl4pPr marL="269875" indent="-134938">
              <a:defRPr baseline="0">
                <a:latin typeface="+mn-lt"/>
              </a:defRPr>
            </a:lvl4pPr>
            <a:lvl5pPr marL="409575" indent="-141288">
              <a:defRPr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965" y="4149163"/>
            <a:ext cx="1872208" cy="656264"/>
          </a:xfrm>
          <a:prstGeom prst="rect">
            <a:avLst/>
          </a:prstGeom>
        </p:spPr>
      </p:pic>
    </p:spTree>
    <p:extLst>
      <p:ext uri="{BB962C8B-B14F-4D97-AF65-F5344CB8AC3E}">
        <p14:creationId xmlns:p14="http://schemas.microsoft.com/office/powerpoint/2010/main" val="50620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vider_V1">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531168"/>
            <a:ext cx="9144000" cy="4612332"/>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6" name="Text Placeholder 2"/>
          <p:cNvSpPr>
            <a:spLocks noGrp="1"/>
          </p:cNvSpPr>
          <p:nvPr>
            <p:ph type="body" sz="quarter" idx="15"/>
          </p:nvPr>
        </p:nvSpPr>
        <p:spPr>
          <a:xfrm flipH="1">
            <a:off x="2485380" y="2924468"/>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latin typeface="+mn-lt"/>
              </a:defRPr>
            </a:lvl2pPr>
            <a:lvl3pPr marL="0" indent="0">
              <a:buFont typeface="Arial" pitchFamily="34" charset="0"/>
              <a:buNone/>
              <a:defRPr b="0" baseline="0">
                <a:latin typeface="+mn-lt"/>
              </a:defRPr>
            </a:lvl3pPr>
            <a:lvl4pPr marL="134938" indent="-123825">
              <a:buFont typeface="Arial" panose="020B0604020202020204" pitchFamily="34" charset="0"/>
              <a:buChar char="•"/>
              <a:defRPr b="0" baseline="0">
                <a:latin typeface="+mn-lt"/>
              </a:defRPr>
            </a:lvl4pPr>
            <a:lvl5pPr marL="279400" indent="-138113">
              <a:defRPr b="0"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6911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Divider_V2_top_text_fram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180929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7911"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Picture Placeholder 3"/>
          <p:cNvSpPr>
            <a:spLocks noGrp="1"/>
          </p:cNvSpPr>
          <p:nvPr>
            <p:ph type="pic" sz="quarter" idx="13"/>
          </p:nvPr>
        </p:nvSpPr>
        <p:spPr>
          <a:xfrm>
            <a:off x="0" y="531168"/>
            <a:ext cx="9144000" cy="4612332"/>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8" name="Text Placeholder 2"/>
          <p:cNvSpPr>
            <a:spLocks noGrp="1"/>
          </p:cNvSpPr>
          <p:nvPr>
            <p:ph type="body" sz="quarter" idx="17"/>
          </p:nvPr>
        </p:nvSpPr>
        <p:spPr>
          <a:xfrm flipH="1">
            <a:off x="2485380" y="2924468"/>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latin typeface="+mn-lt"/>
              </a:defRPr>
            </a:lvl2pPr>
            <a:lvl3pPr marL="0" indent="0">
              <a:buFont typeface="Arial" pitchFamily="34" charset="0"/>
              <a:buNone/>
              <a:defRPr b="0" baseline="0">
                <a:latin typeface="+mn-lt"/>
              </a:defRPr>
            </a:lvl3pPr>
            <a:lvl4pPr marL="134938" indent="-123825">
              <a:buFont typeface="Arial" panose="020B0604020202020204" pitchFamily="34" charset="0"/>
              <a:buChar char="•"/>
              <a:defRPr b="0" baseline="0">
                <a:latin typeface="+mn-lt"/>
              </a:defRPr>
            </a:lvl4pPr>
            <a:lvl5pPr marL="279400" indent="-138113">
              <a:defRPr b="0"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8"/>
          <p:cNvSpPr>
            <a:spLocks noGrp="1"/>
          </p:cNvSpPr>
          <p:nvPr>
            <p:ph type="body" sz="quarter" idx="18"/>
          </p:nvPr>
        </p:nvSpPr>
        <p:spPr>
          <a:xfrm>
            <a:off x="0" y="484188"/>
            <a:ext cx="9144000" cy="360000"/>
          </a:xfrm>
          <a:prstGeom prst="rect">
            <a:avLst/>
          </a:prstGeom>
          <a:solidFill>
            <a:schemeClr val="tx2"/>
          </a:solidFill>
        </p:spPr>
        <p:txBody>
          <a:bodyPr lIns="324000" rIns="1080000" anchor="ctr" anchorCtr="0"/>
          <a:lstStyle>
            <a:lvl1pPr>
              <a:defRPr cap="all"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noProof="0" dirty="0"/>
              <a:t>Click to edit Master text styles</a:t>
            </a:r>
          </a:p>
        </p:txBody>
      </p:sp>
    </p:spTree>
    <p:extLst>
      <p:ext uri="{BB962C8B-B14F-4D97-AF65-F5344CB8AC3E}">
        <p14:creationId xmlns:p14="http://schemas.microsoft.com/office/powerpoint/2010/main" val="383943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Divider_V3_fullpage_photo">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0"/>
            <a:ext cx="9144000" cy="51435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4" name="Text Placeholder 2"/>
          <p:cNvSpPr>
            <a:spLocks noGrp="1"/>
          </p:cNvSpPr>
          <p:nvPr>
            <p:ph type="body" sz="quarter" idx="17"/>
          </p:nvPr>
        </p:nvSpPr>
        <p:spPr>
          <a:xfrm flipH="1">
            <a:off x="2485380" y="2924468"/>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latin typeface="+mn-lt"/>
              </a:defRPr>
            </a:lvl2pPr>
            <a:lvl3pPr marL="0" indent="0">
              <a:buFont typeface="Arial" pitchFamily="34" charset="0"/>
              <a:buNone/>
              <a:defRPr b="0" baseline="0">
                <a:latin typeface="+mn-lt"/>
              </a:defRPr>
            </a:lvl3pPr>
            <a:lvl4pPr marL="134938" indent="-123825">
              <a:buFont typeface="Arial" panose="020B0604020202020204" pitchFamily="34" charset="0"/>
              <a:buChar char="•"/>
              <a:defRPr b="0" baseline="0">
                <a:latin typeface="+mn-lt"/>
              </a:defRPr>
            </a:lvl4pPr>
            <a:lvl5pPr marL="279400" indent="-138113">
              <a:defRPr b="0" baseline="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2720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3_Divider_V3_fullpage_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939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85257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007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p>
            <a:endParaRPr lang="en-GB" dirty="0"/>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bwMode="blackWhite">
          <a:xfrm>
            <a:off x="0" y="0"/>
            <a:ext cx="9144000" cy="5143500"/>
          </a:xfrm>
          <a:prstGeom prst="rect">
            <a:avLst/>
          </a:prstGeom>
          <a:solidFill>
            <a:schemeClr val="bg1">
              <a:alpha val="50000"/>
            </a:schemeClr>
          </a:solidFill>
          <a:ln>
            <a:noFill/>
          </a:ln>
          <a:effectLst/>
        </p:spPr>
        <p:txBody>
          <a:bodyPr rtlCol="0" anchor="ctr"/>
          <a:lstStyle/>
          <a:p>
            <a:pPr algn="l"/>
            <a:endParaRPr lang="en-GB" sz="1000" dirty="0">
              <a:solidFill>
                <a:schemeClr val="bg1"/>
              </a:solidFill>
            </a:endParaRPr>
          </a:p>
        </p:txBody>
      </p:sp>
    </p:spTree>
    <p:extLst>
      <p:ext uri="{BB962C8B-B14F-4D97-AF65-F5344CB8AC3E}">
        <p14:creationId xmlns:p14="http://schemas.microsoft.com/office/powerpoint/2010/main" val="34334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Divider_V3_fullpage_photo">
    <p:spTree>
      <p:nvGrpSpPr>
        <p:cNvPr id="1" name=""/>
        <p:cNvGrpSpPr/>
        <p:nvPr/>
      </p:nvGrpSpPr>
      <p:grpSpPr>
        <a:xfrm>
          <a:off x="0" y="0"/>
          <a:ext cx="0" cy="0"/>
          <a:chOff x="0" y="0"/>
          <a:chExt cx="0" cy="0"/>
        </a:xfrm>
      </p:grpSpPr>
      <p:pic>
        <p:nvPicPr>
          <p:cNvPr id="3717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55"/>
          <a:stretch/>
        </p:blipFill>
        <p:spPr bwMode="auto">
          <a:xfrm>
            <a:off x="-12879" y="0"/>
            <a:ext cx="915687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bwMode="blackWhite">
          <a:xfrm>
            <a:off x="-12879" y="0"/>
            <a:ext cx="9156879" cy="5143500"/>
          </a:xfrm>
          <a:prstGeom prst="rect">
            <a:avLst/>
          </a:prstGeom>
          <a:solidFill>
            <a:schemeClr val="bg1">
              <a:alpha val="60000"/>
            </a:schemeClr>
          </a:solidFill>
          <a:ln>
            <a:noFill/>
          </a:ln>
          <a:effectLst/>
        </p:spPr>
        <p:txBody>
          <a:bodyPr rtlCol="0" anchor="ctr"/>
          <a:lstStyle/>
          <a:p>
            <a:pPr algn="l"/>
            <a:endParaRPr lang="en-GB" sz="1000" dirty="0">
              <a:solidFill>
                <a:schemeClr val="bg1"/>
              </a:solidFill>
            </a:endParaRPr>
          </a:p>
        </p:txBody>
      </p:sp>
      <p:sp>
        <p:nvSpPr>
          <p:cNvPr id="6"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86997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Divider_V3_fullpage_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7"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342415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110219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417385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7847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_Cover_no_pho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2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11711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8052"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25269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Divider_V3_fullpage_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9144000" cy="5143500"/>
          </a:xfrm>
          <a:prstGeom prst="rect">
            <a:avLst/>
          </a:prstGeom>
        </p:spPr>
      </p:pic>
      <p:sp>
        <p:nvSpPr>
          <p:cNvPr id="3" name="Rectangle 2"/>
          <p:cNvSpPr/>
          <p:nvPr userDrawn="1"/>
        </p:nvSpPr>
        <p:spPr bwMode="blackWhite">
          <a:xfrm>
            <a:off x="0" y="-1275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219432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7847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211226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25269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177087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1715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7847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254450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
        <p:nvSpPr>
          <p:cNvPr id="5" name="Rectangle 4"/>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Tree>
    <p:extLst>
      <p:ext uri="{BB962C8B-B14F-4D97-AF65-F5344CB8AC3E}">
        <p14:creationId xmlns:p14="http://schemas.microsoft.com/office/powerpoint/2010/main" val="252691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b_Closin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userDrawn="1"/>
        </p:nvSpPr>
        <p:spPr>
          <a:xfrm>
            <a:off x="307752" y="3507854"/>
            <a:ext cx="3760192" cy="492443"/>
          </a:xfrm>
          <a:prstGeom prst="rect">
            <a:avLst/>
          </a:prstGeom>
          <a:solidFill>
            <a:schemeClr val="bg1"/>
          </a:solidFill>
        </p:spPr>
        <p:txBody>
          <a:bodyPr wrap="square" lIns="0" tIns="0" rIns="0" bIns="0" rtlCol="0">
            <a:noAutofit/>
          </a:bodyPr>
          <a:lstStyle/>
          <a:p>
            <a:pPr marL="9525" marR="0" lvl="1" indent="0" algn="l" defTabSz="914400" rtl="0" eaLnBrk="1" fontAlgn="base" latinLnBrk="0" hangingPunct="1">
              <a:lnSpc>
                <a:spcPct val="100000"/>
              </a:lnSpc>
              <a:spcBef>
                <a:spcPts val="0"/>
              </a:spcBef>
              <a:spcAft>
                <a:spcPct val="0"/>
              </a:spcAft>
              <a:buClrTx/>
              <a:buSzTx/>
              <a:buFontTx/>
              <a:buNone/>
              <a:tabLst/>
              <a:defRPr/>
            </a:pPr>
            <a:r>
              <a:rPr kumimoji="0" lang="en-GB" sz="800" b="0" i="0" u="none" strike="noStrike" kern="0" cap="none" spc="0" normalizeH="0" baseline="0" noProof="0" dirty="0">
                <a:ln>
                  <a:noFill/>
                </a:ln>
                <a:solidFill>
                  <a:srgbClr val="11297B"/>
                </a:solidFill>
                <a:effectLst/>
                <a:uLnTx/>
                <a:uFillTx/>
                <a:latin typeface="+mn-lt"/>
                <a:cs typeface="Arial" pitchFamily="34" charset="0"/>
              </a:rPr>
              <a:t>All rights reserved. This document is the property of Infront Sports &amp; Media AG and is issued under strict confidentiality conditions. No part of this document may be reproduced or transmitted in any form or by any means to any third party without the prior written consent of Infront Sports &amp; Media.</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038" y="503144"/>
            <a:ext cx="4192811" cy="1260975"/>
          </a:xfrm>
          <a:prstGeom prst="rect">
            <a:avLst/>
          </a:prstGeom>
        </p:spPr>
      </p:pic>
      <p:sp>
        <p:nvSpPr>
          <p:cNvPr id="10" name="Textfeld 4"/>
          <p:cNvSpPr txBox="1"/>
          <p:nvPr userDrawn="1"/>
        </p:nvSpPr>
        <p:spPr>
          <a:xfrm>
            <a:off x="307752" y="2859782"/>
            <a:ext cx="3760192" cy="488513"/>
          </a:xfrm>
          <a:prstGeom prst="rect">
            <a:avLst/>
          </a:prstGeom>
          <a:noFill/>
        </p:spPr>
        <p:txBody>
          <a:bodyPr wrap="none" lIns="0" tIns="0" rIns="0" bIns="0" rtlCol="0">
            <a:noAutofit/>
          </a:bodyPr>
          <a:lstStyle/>
          <a:p>
            <a:pPr algn="l"/>
            <a:endParaRPr lang="en-GB" sz="1000" baseline="0" dirty="0">
              <a:solidFill>
                <a:schemeClr val="tx2"/>
              </a:solidFill>
              <a:latin typeface="+mn-lt"/>
            </a:endParaRPr>
          </a:p>
          <a:p>
            <a:pPr algn="l"/>
            <a:r>
              <a:rPr lang="en-GB" sz="1000" baseline="0" dirty="0">
                <a:solidFill>
                  <a:schemeClr val="tx2"/>
                </a:solidFill>
                <a:latin typeface="+mn-lt"/>
              </a:rPr>
              <a:t>www.infrontsports.com</a:t>
            </a:r>
          </a:p>
          <a:p>
            <a:pPr algn="l"/>
            <a:r>
              <a:rPr lang="en-GB" sz="1000" baseline="0" dirty="0">
                <a:solidFill>
                  <a:schemeClr val="tx2"/>
                </a:solidFill>
                <a:latin typeface="+mn-lt"/>
              </a:rPr>
              <a:t>Twitter: @InfrontSports</a:t>
            </a:r>
          </a:p>
          <a:p>
            <a:pPr algn="l"/>
            <a:endParaRPr lang="de-CH" sz="1000" baseline="0" dirty="0">
              <a:solidFill>
                <a:schemeClr val="tx2"/>
              </a:solidFill>
              <a:latin typeface="+mn-lt"/>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2965" y="4299941"/>
            <a:ext cx="1442062" cy="505485"/>
          </a:xfrm>
          <a:prstGeom prst="rect">
            <a:avLst/>
          </a:prstGeom>
        </p:spPr>
      </p:pic>
    </p:spTree>
    <p:extLst>
      <p:ext uri="{BB962C8B-B14F-4D97-AF65-F5344CB8AC3E}">
        <p14:creationId xmlns:p14="http://schemas.microsoft.com/office/powerpoint/2010/main" val="243828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Divider_V3_fullpage_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bwMode="blackWhite">
          <a:xfrm>
            <a:off x="0" y="0"/>
            <a:ext cx="9144000" cy="5143500"/>
          </a:xfrm>
          <a:prstGeom prst="rect">
            <a:avLst/>
          </a:prstGeom>
          <a:solidFill>
            <a:schemeClr val="bg1">
              <a:alpha val="75000"/>
            </a:schemeClr>
          </a:solidFill>
          <a:ln>
            <a:noFill/>
          </a:ln>
          <a:effectLst/>
        </p:spPr>
        <p:txBody>
          <a:bodyPr rtlCol="0" anchor="ctr"/>
          <a:lstStyle/>
          <a:p>
            <a:pPr algn="l"/>
            <a:endParaRPr lang="de-CH" sz="1000" dirty="0">
              <a:solidFill>
                <a:schemeClr val="bg1"/>
              </a:solidFill>
            </a:endParaRPr>
          </a:p>
        </p:txBody>
      </p:sp>
      <p:sp>
        <p:nvSpPr>
          <p:cNvPr id="4" name="Titel 1"/>
          <p:cNvSpPr>
            <a:spLocks noGrp="1"/>
          </p:cNvSpPr>
          <p:nvPr>
            <p:ph type="title" hasCustomPrompt="1"/>
          </p:nvPr>
        </p:nvSpPr>
        <p:spPr>
          <a:xfrm>
            <a:off x="323850" y="284400"/>
            <a:ext cx="7560518" cy="644400"/>
          </a:xfrm>
        </p:spPr>
        <p:txBody>
          <a:bodyPr/>
          <a:lstStyle/>
          <a:p>
            <a:r>
              <a:rPr lang="en-GB" noProof="0" dirty="0"/>
              <a:t>Click to edit Master title style</a:t>
            </a:r>
            <a:endParaRPr lang="en-GB" dirty="0"/>
          </a:p>
        </p:txBody>
      </p:sp>
    </p:spTree>
    <p:extLst>
      <p:ext uri="{BB962C8B-B14F-4D97-AF65-F5344CB8AC3E}">
        <p14:creationId xmlns:p14="http://schemas.microsoft.com/office/powerpoint/2010/main" val="330324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0_Video_full_screen">
    <p:spTree>
      <p:nvGrpSpPr>
        <p:cNvPr id="1" name=""/>
        <p:cNvGrpSpPr/>
        <p:nvPr/>
      </p:nvGrpSpPr>
      <p:grpSpPr>
        <a:xfrm>
          <a:off x="0" y="0"/>
          <a:ext cx="0" cy="0"/>
          <a:chOff x="0" y="0"/>
          <a:chExt cx="0" cy="0"/>
        </a:xfrm>
      </p:grpSpPr>
      <p:sp>
        <p:nvSpPr>
          <p:cNvPr id="8" name="Media Placeholder 7"/>
          <p:cNvSpPr>
            <a:spLocks noGrp="1"/>
          </p:cNvSpPr>
          <p:nvPr>
            <p:ph type="media" sz="quarter" idx="10"/>
          </p:nvPr>
        </p:nvSpPr>
        <p:spPr>
          <a:xfrm>
            <a:off x="0" y="0"/>
            <a:ext cx="9144000" cy="5143500"/>
          </a:xfrm>
          <a:prstGeom prst="rect">
            <a:avLst/>
          </a:prstGeom>
          <a:solidFill>
            <a:schemeClr val="tx1"/>
          </a:solidFill>
        </p:spPr>
        <p:txBody>
          <a:bodyPr/>
          <a:lstStyle/>
          <a:p>
            <a:endParaRPr lang="en-GB" dirty="0"/>
          </a:p>
        </p:txBody>
      </p:sp>
    </p:spTree>
    <p:extLst>
      <p:ext uri="{BB962C8B-B14F-4D97-AF65-F5344CB8AC3E}">
        <p14:creationId xmlns:p14="http://schemas.microsoft.com/office/powerpoint/2010/main" val="219279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1_Video_part_sc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463025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689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edia Placeholder 3"/>
          <p:cNvSpPr>
            <a:spLocks noGrp="1"/>
          </p:cNvSpPr>
          <p:nvPr>
            <p:ph type="media" sz="quarter" idx="11"/>
          </p:nvPr>
        </p:nvSpPr>
        <p:spPr>
          <a:xfrm>
            <a:off x="0" y="542315"/>
            <a:ext cx="9144000" cy="4601185"/>
          </a:xfrm>
          <a:prstGeom prst="rect">
            <a:avLst/>
          </a:prstGeom>
          <a:solidFill>
            <a:schemeClr val="tx1"/>
          </a:solidFill>
        </p:spPr>
        <p:txBody>
          <a:bodyPr/>
          <a:lstStyle/>
          <a:p>
            <a:endParaRPr lang="en-GB" dirty="0"/>
          </a:p>
        </p:txBody>
      </p:sp>
    </p:spTree>
    <p:extLst>
      <p:ext uri="{BB962C8B-B14F-4D97-AF65-F5344CB8AC3E}">
        <p14:creationId xmlns:p14="http://schemas.microsoft.com/office/powerpoint/2010/main" val="63692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126898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1_REPORTING_Title_text">
    <p:spTree>
      <p:nvGrpSpPr>
        <p:cNvPr id="1" name=""/>
        <p:cNvGrpSpPr/>
        <p:nvPr/>
      </p:nvGrpSpPr>
      <p:grpSpPr>
        <a:xfrm>
          <a:off x="0" y="0"/>
          <a:ext cx="0" cy="0"/>
          <a:chOff x="0" y="0"/>
          <a:chExt cx="0" cy="0"/>
        </a:xfrm>
      </p:grpSpPr>
      <p:sp>
        <p:nvSpPr>
          <p:cNvPr id="2" name="Titel 1"/>
          <p:cNvSpPr>
            <a:spLocks noGrp="1"/>
          </p:cNvSpPr>
          <p:nvPr>
            <p:ph type="title"/>
          </p:nvPr>
        </p:nvSpPr>
        <p:spPr>
          <a:xfrm>
            <a:off x="323528" y="285448"/>
            <a:ext cx="7560840"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3" name="Footer Placeholder 2"/>
          <p:cNvSpPr>
            <a:spLocks noGrp="1"/>
          </p:cNvSpPr>
          <p:nvPr>
            <p:ph type="ftr" sz="quarter" idx="12"/>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5" name="Text Placeholder 2"/>
          <p:cNvSpPr>
            <a:spLocks noGrp="1"/>
          </p:cNvSpPr>
          <p:nvPr>
            <p:ph idx="1"/>
          </p:nvPr>
        </p:nvSpPr>
        <p:spPr>
          <a:xfrm>
            <a:off x="324000" y="1200150"/>
            <a:ext cx="8490438" cy="367665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145935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2_REPORTING_Title_text_photo_small_L">
    <p:spTree>
      <p:nvGrpSpPr>
        <p:cNvPr id="1" name=""/>
        <p:cNvGrpSpPr/>
        <p:nvPr/>
      </p:nvGrpSpPr>
      <p:grpSpPr>
        <a:xfrm>
          <a:off x="0" y="0"/>
          <a:ext cx="0" cy="0"/>
          <a:chOff x="0" y="0"/>
          <a:chExt cx="0" cy="0"/>
        </a:xfrm>
      </p:grpSpPr>
      <p:sp>
        <p:nvSpPr>
          <p:cNvPr id="13" name="Picture Placeholder 3"/>
          <p:cNvSpPr>
            <a:spLocks noGrp="1"/>
          </p:cNvSpPr>
          <p:nvPr>
            <p:ph type="pic" sz="quarter" idx="15"/>
          </p:nvPr>
        </p:nvSpPr>
        <p:spPr>
          <a:xfrm>
            <a:off x="323851" y="1200315"/>
            <a:ext cx="2016124" cy="3676401"/>
          </a:xfrm>
          <a:prstGeom prst="round2DiagRect">
            <a:avLst/>
          </a:prstGeom>
          <a:solidFill>
            <a:schemeClr val="bg1">
              <a:lumMod val="85000"/>
            </a:schemeClr>
          </a:solidFill>
          <a:ln>
            <a:noFill/>
          </a:ln>
          <a:effectLst>
            <a:outerShdw blurRad="114300" dist="38100" dir="4200000" algn="tl" rotWithShape="0">
              <a:schemeClr val="accent4"/>
            </a:outerShdw>
          </a:effectLst>
        </p:spPr>
        <p:txBody>
          <a:bodyPr/>
          <a:lstStyle/>
          <a:p>
            <a:endParaRPr lang="en-GB" dirty="0"/>
          </a:p>
        </p:txBody>
      </p:sp>
      <p:sp>
        <p:nvSpPr>
          <p:cNvPr id="6" name="Titel 1"/>
          <p:cNvSpPr>
            <a:spLocks noGrp="1"/>
          </p:cNvSpPr>
          <p:nvPr>
            <p:ph type="title"/>
          </p:nvPr>
        </p:nvSpPr>
        <p:spPr>
          <a:xfrm>
            <a:off x="323528" y="283660"/>
            <a:ext cx="7560840"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3" name="Text Placeholder 2"/>
          <p:cNvSpPr>
            <a:spLocks noGrp="1"/>
          </p:cNvSpPr>
          <p:nvPr>
            <p:ph type="body" sz="quarter" idx="16"/>
          </p:nvPr>
        </p:nvSpPr>
        <p:spPr>
          <a:xfrm>
            <a:off x="2484438" y="1200150"/>
            <a:ext cx="6335712" cy="3676650"/>
          </a:xfrm>
          <a:prstGeom prst="rect">
            <a:avLst/>
          </a:prstGeom>
        </p:spPr>
        <p:txBody>
          <a:bodyPr lIns="0" tIns="0" rIns="0" bIns="0">
            <a:noAutofit/>
          </a:bodyPr>
          <a:lstStyle>
            <a:lvl1pPr>
              <a:defRPr sz="900" cap="none" baseline="0">
                <a:latin typeface="Arial" panose="020B0604020202020204" pitchFamily="34" charset="0"/>
              </a:defRPr>
            </a:lvl1pPr>
            <a:lvl2pPr marL="0" indent="0">
              <a:buNone/>
              <a:defRPr sz="900" baseline="0">
                <a:solidFill>
                  <a:schemeClr val="tx1"/>
                </a:solidFill>
                <a:latin typeface="Arial" panose="020B0604020202020204" pitchFamily="34" charset="0"/>
              </a:defRPr>
            </a:lvl2pPr>
            <a:lvl3pPr marL="111125" indent="-111125">
              <a:buFont typeface="Arial" panose="020B0604020202020204" pitchFamily="34" charset="0"/>
              <a:buChar char="•"/>
              <a:defRPr sz="900" baseline="0">
                <a:solidFill>
                  <a:schemeClr val="tx1"/>
                </a:solidFill>
                <a:latin typeface="Arial" panose="020B0604020202020204" pitchFamily="34" charset="0"/>
              </a:defRPr>
            </a:lvl3pPr>
            <a:lvl4pPr marL="266700" indent="-123825">
              <a:buFont typeface="Arial" panose="020B0604020202020204" pitchFamily="34" charset="0"/>
              <a:buChar char="–"/>
              <a:defRPr sz="900" baseline="0">
                <a:solidFill>
                  <a:schemeClr val="tx1"/>
                </a:solidFill>
                <a:latin typeface="Arial" panose="020B0604020202020204" pitchFamily="34" charset="0"/>
              </a:defRPr>
            </a:lvl4pPr>
            <a:lvl5pPr marL="446088" indent="-147638">
              <a:buFont typeface="Arial" panose="020B0604020202020204" pitchFamily="34" charset="0"/>
              <a:buChar cha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2" name="Footer Placeholder 1"/>
          <p:cNvSpPr>
            <a:spLocks noGrp="1"/>
          </p:cNvSpPr>
          <p:nvPr>
            <p:ph type="ftr" sz="quarter" idx="17"/>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Tree>
    <p:extLst>
      <p:ext uri="{BB962C8B-B14F-4D97-AF65-F5344CB8AC3E}">
        <p14:creationId xmlns:p14="http://schemas.microsoft.com/office/powerpoint/2010/main" val="114379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3_REPORTING_Divider_V1">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531900"/>
            <a:ext cx="9144000" cy="46116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4" name="Text Placeholder 2"/>
          <p:cNvSpPr>
            <a:spLocks noGrp="1"/>
          </p:cNvSpPr>
          <p:nvPr>
            <p:ph type="body" sz="quarter" idx="16"/>
          </p:nvPr>
        </p:nvSpPr>
        <p:spPr>
          <a:xfrm flipH="1">
            <a:off x="2485380" y="2932113"/>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solidFill>
                  <a:schemeClr val="tx2"/>
                </a:solidFill>
                <a:latin typeface="+mn-lt"/>
              </a:defRPr>
            </a:lvl2pPr>
            <a:lvl3pPr marL="0" indent="0">
              <a:buFont typeface="Arial" pitchFamily="34" charset="0"/>
              <a:buNone/>
              <a:defRPr b="0" baseline="0">
                <a:solidFill>
                  <a:schemeClr val="tx1"/>
                </a:solidFill>
                <a:latin typeface="+mn-lt"/>
              </a:defRPr>
            </a:lvl3pPr>
            <a:lvl4pPr marL="134938" indent="-123825">
              <a:buFont typeface="Arial" panose="020B0604020202020204" pitchFamily="34" charset="0"/>
              <a:buChar char="•"/>
              <a:defRPr b="0" baseline="0">
                <a:solidFill>
                  <a:schemeClr val="tx1"/>
                </a:solidFill>
                <a:latin typeface="+mn-lt"/>
              </a:defRPr>
            </a:lvl4pPr>
            <a:lvl5pPr marL="279400" indent="-138113">
              <a:defRPr b="0" baseline="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6271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3_REPORTING_Divider_V2_top_text_frame">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531900"/>
            <a:ext cx="9144000" cy="46116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5" name="Text Placeholder 2"/>
          <p:cNvSpPr>
            <a:spLocks noGrp="1"/>
          </p:cNvSpPr>
          <p:nvPr>
            <p:ph type="body" sz="quarter" idx="17"/>
          </p:nvPr>
        </p:nvSpPr>
        <p:spPr>
          <a:xfrm flipH="1">
            <a:off x="2485380" y="2932113"/>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solidFill>
                  <a:schemeClr val="tx2"/>
                </a:solidFill>
                <a:latin typeface="+mn-lt"/>
              </a:defRPr>
            </a:lvl2pPr>
            <a:lvl3pPr marL="0" indent="0">
              <a:buFont typeface="Arial" pitchFamily="34" charset="0"/>
              <a:buNone/>
              <a:defRPr b="0" baseline="0">
                <a:solidFill>
                  <a:schemeClr val="tx1"/>
                </a:solidFill>
                <a:latin typeface="+mn-lt"/>
              </a:defRPr>
            </a:lvl3pPr>
            <a:lvl4pPr marL="134938" indent="-123825">
              <a:buFont typeface="Arial" panose="020B0604020202020204" pitchFamily="34" charset="0"/>
              <a:buChar char="•"/>
              <a:defRPr b="0" baseline="0">
                <a:solidFill>
                  <a:schemeClr val="tx1"/>
                </a:solidFill>
                <a:latin typeface="+mn-lt"/>
              </a:defRPr>
            </a:lvl4pPr>
            <a:lvl5pPr marL="279400" indent="-138113">
              <a:defRPr b="0" baseline="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ext Placeholder 2"/>
          <p:cNvSpPr>
            <a:spLocks noGrp="1"/>
          </p:cNvSpPr>
          <p:nvPr>
            <p:ph type="body" sz="quarter" idx="18"/>
          </p:nvPr>
        </p:nvSpPr>
        <p:spPr>
          <a:xfrm>
            <a:off x="0" y="483558"/>
            <a:ext cx="9144000" cy="360000"/>
          </a:xfrm>
          <a:prstGeom prst="rect">
            <a:avLst/>
          </a:prstGeom>
          <a:solidFill>
            <a:schemeClr val="tx2"/>
          </a:solidFill>
        </p:spPr>
        <p:txBody>
          <a:bodyPr lIns="324000" rIns="1080000" anchor="ctr" anchorCtr="0"/>
          <a:lstStyle>
            <a:lvl1pPr>
              <a:defRPr cap="all"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53688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3_REPORTING_Divider_full_page_photo">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0"/>
            <a:ext cx="9144000" cy="51435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4" name="Text Placeholder 2"/>
          <p:cNvSpPr>
            <a:spLocks noGrp="1"/>
          </p:cNvSpPr>
          <p:nvPr>
            <p:ph type="body" sz="quarter" idx="16"/>
          </p:nvPr>
        </p:nvSpPr>
        <p:spPr>
          <a:xfrm flipH="1">
            <a:off x="2485380" y="2932113"/>
            <a:ext cx="6658620" cy="1735514"/>
          </a:xfrm>
          <a:prstGeom prst="round1Rect">
            <a:avLst/>
          </a:prstGeom>
          <a:solidFill>
            <a:schemeClr val="bg1">
              <a:alpha val="60000"/>
            </a:schemeClr>
          </a:solidFill>
        </p:spPr>
        <p:txBody>
          <a:bodyPr lIns="216000" tIns="0" rIns="360000" bIns="0" anchor="ctr"/>
          <a:lstStyle>
            <a:lvl1pPr>
              <a:lnSpc>
                <a:spcPct val="80000"/>
              </a:lnSpc>
              <a:spcAft>
                <a:spcPts val="0"/>
              </a:spcAft>
              <a:defRPr sz="2400" b="1" i="0" kern="1200" cap="all" spc="0" baseline="0">
                <a:latin typeface="+mj-lt"/>
              </a:defRPr>
            </a:lvl1pPr>
            <a:lvl2pPr marL="0" indent="0">
              <a:spcBef>
                <a:spcPts val="300"/>
              </a:spcBef>
              <a:spcAft>
                <a:spcPts val="300"/>
              </a:spcAft>
              <a:buNone/>
              <a:defRPr b="1" i="0" cap="none" baseline="0">
                <a:solidFill>
                  <a:schemeClr val="tx2"/>
                </a:solidFill>
                <a:latin typeface="+mn-lt"/>
              </a:defRPr>
            </a:lvl2pPr>
            <a:lvl3pPr marL="0" indent="0">
              <a:buFont typeface="Arial" pitchFamily="34" charset="0"/>
              <a:buNone/>
              <a:defRPr b="0" baseline="0">
                <a:solidFill>
                  <a:schemeClr val="tx1"/>
                </a:solidFill>
                <a:latin typeface="+mn-lt"/>
              </a:defRPr>
            </a:lvl3pPr>
            <a:lvl4pPr marL="134938" indent="-123825">
              <a:buFont typeface="Arial" panose="020B0604020202020204" pitchFamily="34" charset="0"/>
              <a:buChar char="•"/>
              <a:defRPr b="0" baseline="0">
                <a:solidFill>
                  <a:schemeClr val="tx1"/>
                </a:solidFill>
                <a:latin typeface="+mn-lt"/>
              </a:defRPr>
            </a:lvl4pPr>
            <a:lvl5pPr marL="279400" indent="-138113">
              <a:defRPr b="0" baseline="0">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925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4_REPORTING_Title_photo_land_feature">
    <p:spTree>
      <p:nvGrpSpPr>
        <p:cNvPr id="1" name=""/>
        <p:cNvGrpSpPr/>
        <p:nvPr/>
      </p:nvGrpSpPr>
      <p:grpSpPr>
        <a:xfrm>
          <a:off x="0" y="0"/>
          <a:ext cx="0" cy="0"/>
          <a:chOff x="0" y="0"/>
          <a:chExt cx="0" cy="0"/>
        </a:xfrm>
      </p:grpSpPr>
      <p:sp>
        <p:nvSpPr>
          <p:cNvPr id="13" name="Picture Placeholder 3"/>
          <p:cNvSpPr>
            <a:spLocks noGrp="1"/>
          </p:cNvSpPr>
          <p:nvPr>
            <p:ph type="pic" sz="quarter" idx="15"/>
          </p:nvPr>
        </p:nvSpPr>
        <p:spPr>
          <a:xfrm>
            <a:off x="323849" y="1199957"/>
            <a:ext cx="8496301" cy="3676843"/>
          </a:xfrm>
          <a:prstGeom prst="round2DiagRect">
            <a:avLst/>
          </a:prstGeom>
          <a:solidFill>
            <a:schemeClr val="bg1">
              <a:lumMod val="85000"/>
            </a:schemeClr>
          </a:solidFill>
          <a:effectLst>
            <a:outerShdw blurRad="50800" dist="38100" dir="4200000" algn="ctr" rotWithShape="0">
              <a:schemeClr val="accent4"/>
            </a:outerShdw>
          </a:effectLst>
        </p:spPr>
        <p:txBody>
          <a:bodyPr/>
          <a:lstStyle/>
          <a:p>
            <a:endParaRPr lang="en-GB" dirty="0"/>
          </a:p>
        </p:txBody>
      </p:sp>
      <p:sp>
        <p:nvSpPr>
          <p:cNvPr id="6"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24"/>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25"/>
          </p:nvPr>
        </p:nvSpPr>
        <p:spPr>
          <a:xfrm>
            <a:off x="179388" y="3068638"/>
            <a:ext cx="3600450" cy="1609725"/>
          </a:xfrm>
          <a:prstGeom prst="round2DiagRect">
            <a:avLst/>
          </a:prstGeom>
          <a:solidFill>
            <a:srgbClr val="26A4E6"/>
          </a:solidFill>
          <a:effectLst>
            <a:outerShdw blurRad="114300" dist="38100" dir="4200000" algn="ctr" rotWithShape="0">
              <a:schemeClr val="accent4"/>
            </a:outerShdw>
          </a:effectLst>
        </p:spPr>
        <p:txBody>
          <a:bodyPr lIns="36000" tIns="36000" rIns="36000" bIns="36000" anchor="ctr" anchorCtr="0"/>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7155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A3FFCB8-39CD-4151-9D07-085468F0E08F}" type="datetimeFigureOut">
              <a:rPr lang="en-GB" smtClean="0"/>
              <a:t>25/10/2021</a:t>
            </a:fld>
            <a:endParaRPr lang="en-GB"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9266792-13CA-42E8-A024-6B673E4EC6A2}" type="slidenum">
              <a:rPr lang="en-GB" smtClean="0"/>
              <a:t>‹#›</a:t>
            </a:fld>
            <a:endParaRPr lang="en-GB" dirty="0"/>
          </a:p>
        </p:txBody>
      </p:sp>
    </p:spTree>
    <p:extLst>
      <p:ext uri="{BB962C8B-B14F-4D97-AF65-F5344CB8AC3E}">
        <p14:creationId xmlns:p14="http://schemas.microsoft.com/office/powerpoint/2010/main" val="1060374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5_REPORTING_Title_2 col text">
    <p:spTree>
      <p:nvGrpSpPr>
        <p:cNvPr id="1" name=""/>
        <p:cNvGrpSpPr/>
        <p:nvPr/>
      </p:nvGrpSpPr>
      <p:grpSpPr>
        <a:xfrm>
          <a:off x="0" y="0"/>
          <a:ext cx="0" cy="0"/>
          <a:chOff x="0" y="0"/>
          <a:chExt cx="0" cy="0"/>
        </a:xfrm>
      </p:grpSpPr>
      <p:sp>
        <p:nvSpPr>
          <p:cNvPr id="8"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27"/>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28"/>
          </p:nvPr>
        </p:nvSpPr>
        <p:spPr>
          <a:xfrm>
            <a:off x="323850" y="1198563"/>
            <a:ext cx="4176713" cy="3678237"/>
          </a:xfrm>
        </p:spPr>
        <p:txBody>
          <a:bodyPr/>
          <a:lstStyle>
            <a:lvl5pPr marL="446088" indent="-17145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Text Placeholder 3"/>
          <p:cNvSpPr>
            <a:spLocks noGrp="1"/>
          </p:cNvSpPr>
          <p:nvPr>
            <p:ph type="body" sz="quarter" idx="29"/>
          </p:nvPr>
        </p:nvSpPr>
        <p:spPr>
          <a:xfrm>
            <a:off x="4643438" y="1198563"/>
            <a:ext cx="4176713" cy="3678237"/>
          </a:xfrm>
        </p:spPr>
        <p:txBody>
          <a:bodyPr/>
          <a:lstStyle>
            <a:lvl1pPr>
              <a:defRPr baseline="0">
                <a:latin typeface="+mn-lt"/>
              </a:defRPr>
            </a:lvl1pPr>
            <a:lvl2pPr>
              <a:defRPr baseline="0">
                <a:latin typeface="+mn-lt"/>
              </a:defRPr>
            </a:lvl2pPr>
            <a:lvl3pPr>
              <a:defRPr baseline="0">
                <a:latin typeface="+mn-lt"/>
              </a:defRPr>
            </a:lvl3pPr>
            <a:lvl4pPr marL="269875" indent="-123825">
              <a:defRPr lang="en-GB" sz="900" b="0" i="0" kern="1200" baseline="0" noProof="0" dirty="0" smtClean="0">
                <a:solidFill>
                  <a:schemeClr val="tx1"/>
                </a:solidFill>
                <a:latin typeface="+mn-lt"/>
                <a:ea typeface="+mn-ea"/>
                <a:cs typeface="+mn-cs"/>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marL="269875" lvl="3" indent="-123825" algn="l" defTabSz="914400" rtl="0" eaLnBrk="1" latinLnBrk="0" hangingPunct="1">
              <a:spcBef>
                <a:spcPts val="0"/>
              </a:spcBef>
              <a:buFont typeface="Arial" panose="020B0604020202020204" pitchFamily="34" charset="0"/>
              <a:buChar char="–"/>
            </a:pPr>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366875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6_REPORTING_3 col text">
    <p:spTree>
      <p:nvGrpSpPr>
        <p:cNvPr id="1" name=""/>
        <p:cNvGrpSpPr/>
        <p:nvPr/>
      </p:nvGrpSpPr>
      <p:grpSpPr>
        <a:xfrm>
          <a:off x="0" y="0"/>
          <a:ext cx="0" cy="0"/>
          <a:chOff x="0" y="0"/>
          <a:chExt cx="0" cy="0"/>
        </a:xfrm>
      </p:grpSpPr>
      <p:sp>
        <p:nvSpPr>
          <p:cNvPr id="10"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29"/>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30"/>
          </p:nvPr>
        </p:nvSpPr>
        <p:spPr>
          <a:xfrm>
            <a:off x="323850" y="1198563"/>
            <a:ext cx="2735263"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9" name="Text Placeholder 3"/>
          <p:cNvSpPr>
            <a:spLocks noGrp="1"/>
          </p:cNvSpPr>
          <p:nvPr>
            <p:ph type="body" sz="quarter" idx="31"/>
          </p:nvPr>
        </p:nvSpPr>
        <p:spPr>
          <a:xfrm>
            <a:off x="3203575" y="1198563"/>
            <a:ext cx="2735263" cy="3678237"/>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2" name="Text Placeholder 3"/>
          <p:cNvSpPr>
            <a:spLocks noGrp="1"/>
          </p:cNvSpPr>
          <p:nvPr>
            <p:ph type="body" sz="quarter" idx="32"/>
          </p:nvPr>
        </p:nvSpPr>
        <p:spPr>
          <a:xfrm>
            <a:off x="6084887" y="1198563"/>
            <a:ext cx="2735263"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420464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7_REPORTING_4 col text">
    <p:spTree>
      <p:nvGrpSpPr>
        <p:cNvPr id="1" name=""/>
        <p:cNvGrpSpPr/>
        <p:nvPr/>
      </p:nvGrpSpPr>
      <p:grpSpPr>
        <a:xfrm>
          <a:off x="0" y="0"/>
          <a:ext cx="0" cy="0"/>
          <a:chOff x="0" y="0"/>
          <a:chExt cx="0" cy="0"/>
        </a:xfrm>
      </p:grpSpPr>
      <p:sp>
        <p:nvSpPr>
          <p:cNvPr id="12"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32"/>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33"/>
          </p:nvPr>
        </p:nvSpPr>
        <p:spPr>
          <a:xfrm>
            <a:off x="323850" y="1198563"/>
            <a:ext cx="2016125"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0" name="Text Placeholder 3"/>
          <p:cNvSpPr>
            <a:spLocks noGrp="1"/>
          </p:cNvSpPr>
          <p:nvPr>
            <p:ph type="body" sz="quarter" idx="34"/>
          </p:nvPr>
        </p:nvSpPr>
        <p:spPr>
          <a:xfrm>
            <a:off x="2484438" y="1198563"/>
            <a:ext cx="2016125" cy="3678237"/>
          </a:xfrm>
        </p:spPr>
        <p:txBody>
          <a:bodyPr/>
          <a:lstStyle>
            <a:lvl5pPr>
              <a:defRPr lang="en-GB" sz="900" b="0" i="0" kern="1200" baseline="0" noProof="0" dirty="0">
                <a:solidFill>
                  <a:schemeClr val="tx1"/>
                </a:solidFill>
                <a:latin typeface="Arial" panose="020B0604020202020204" pitchFamily="34" charset="0"/>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1" name="Text Placeholder 3"/>
          <p:cNvSpPr>
            <a:spLocks noGrp="1"/>
          </p:cNvSpPr>
          <p:nvPr>
            <p:ph type="body" sz="quarter" idx="35"/>
          </p:nvPr>
        </p:nvSpPr>
        <p:spPr>
          <a:xfrm>
            <a:off x="4643438" y="1198563"/>
            <a:ext cx="2016125" cy="3678237"/>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
        <p:nvSpPr>
          <p:cNvPr id="14" name="Text Placeholder 3"/>
          <p:cNvSpPr>
            <a:spLocks noGrp="1"/>
          </p:cNvSpPr>
          <p:nvPr>
            <p:ph type="body" sz="quarter" idx="36"/>
          </p:nvPr>
        </p:nvSpPr>
        <p:spPr>
          <a:xfrm>
            <a:off x="6804025" y="1198563"/>
            <a:ext cx="2016125" cy="3678237"/>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spTree>
    <p:extLst>
      <p:ext uri="{BB962C8B-B14F-4D97-AF65-F5344CB8AC3E}">
        <p14:creationId xmlns:p14="http://schemas.microsoft.com/office/powerpoint/2010/main" val="23885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8_REPORTING_Title_charts3_text1">
    <p:spTree>
      <p:nvGrpSpPr>
        <p:cNvPr id="1" name=""/>
        <p:cNvGrpSpPr/>
        <p:nvPr/>
      </p:nvGrpSpPr>
      <p:grpSpPr>
        <a:xfrm>
          <a:off x="0" y="0"/>
          <a:ext cx="0" cy="0"/>
          <a:chOff x="0" y="0"/>
          <a:chExt cx="0" cy="0"/>
        </a:xfrm>
      </p:grpSpPr>
      <p:sp>
        <p:nvSpPr>
          <p:cNvPr id="8" name="Titel 1"/>
          <p:cNvSpPr>
            <a:spLocks noGrp="1"/>
          </p:cNvSpPr>
          <p:nvPr>
            <p:ph type="title"/>
          </p:nvPr>
        </p:nvSpPr>
        <p:spPr>
          <a:xfrm>
            <a:off x="323528" y="285448"/>
            <a:ext cx="7632848" cy="643811"/>
          </a:xfrm>
          <a:prstGeom prst="rect">
            <a:avLst/>
          </a:prstGeom>
        </p:spPr>
        <p:txBody>
          <a:bodyPr lIns="0" tIns="0" rIns="0" bIns="0" anchor="b" anchorCtr="0">
            <a:noAutofit/>
          </a:bodyPr>
          <a:lstStyle>
            <a:lvl1pPr>
              <a:lnSpc>
                <a:spcPct val="80000"/>
              </a:lnSpc>
              <a:defRPr b="1" i="0" kern="1200" spc="0" baseline="0">
                <a:solidFill>
                  <a:schemeClr val="tx2"/>
                </a:solidFill>
              </a:defRPr>
            </a:lvl1pPr>
          </a:lstStyle>
          <a:p>
            <a:r>
              <a:rPr lang="en-GB" noProof="0" dirty="0"/>
              <a:t>Click to edit Master title style</a:t>
            </a:r>
          </a:p>
        </p:txBody>
      </p:sp>
      <p:sp>
        <p:nvSpPr>
          <p:cNvPr id="14" name="Chart Placeholder 2"/>
          <p:cNvSpPr>
            <a:spLocks noGrp="1"/>
          </p:cNvSpPr>
          <p:nvPr>
            <p:ph type="chart" sz="quarter" idx="30"/>
          </p:nvPr>
        </p:nvSpPr>
        <p:spPr>
          <a:xfrm>
            <a:off x="324000" y="3375562"/>
            <a:ext cx="4170363" cy="1494000"/>
          </a:xfrm>
          <a:prstGeom prst="rect">
            <a:avLst/>
          </a:prstGeom>
        </p:spPr>
        <p:txBody>
          <a:bodyPr/>
          <a:lstStyle/>
          <a:p>
            <a:endParaRPr lang="de-CH" dirty="0"/>
          </a:p>
        </p:txBody>
      </p:sp>
      <p:sp>
        <p:nvSpPr>
          <p:cNvPr id="15" name="Chart Placeholder 2"/>
          <p:cNvSpPr>
            <a:spLocks noGrp="1"/>
          </p:cNvSpPr>
          <p:nvPr>
            <p:ph type="chart" sz="quarter" idx="31"/>
          </p:nvPr>
        </p:nvSpPr>
        <p:spPr>
          <a:xfrm>
            <a:off x="4649787" y="1439223"/>
            <a:ext cx="4170363" cy="1492890"/>
          </a:xfrm>
          <a:prstGeom prst="rect">
            <a:avLst/>
          </a:prstGeom>
        </p:spPr>
        <p:txBody>
          <a:bodyPr/>
          <a:lstStyle/>
          <a:p>
            <a:endParaRPr lang="de-CH" dirty="0"/>
          </a:p>
        </p:txBody>
      </p:sp>
      <p:sp>
        <p:nvSpPr>
          <p:cNvPr id="16" name="Chart Placeholder 2"/>
          <p:cNvSpPr>
            <a:spLocks noGrp="1"/>
          </p:cNvSpPr>
          <p:nvPr>
            <p:ph type="chart" sz="quarter" idx="32"/>
          </p:nvPr>
        </p:nvSpPr>
        <p:spPr>
          <a:xfrm>
            <a:off x="324000" y="1439223"/>
            <a:ext cx="4170363" cy="1492890"/>
          </a:xfrm>
          <a:prstGeom prst="rect">
            <a:avLst/>
          </a:prstGeom>
        </p:spPr>
        <p:txBody>
          <a:bodyPr/>
          <a:lstStyle/>
          <a:p>
            <a:endParaRPr lang="de-CH" dirty="0"/>
          </a:p>
        </p:txBody>
      </p:sp>
      <p:sp>
        <p:nvSpPr>
          <p:cNvPr id="2" name="Footer Placeholder 1"/>
          <p:cNvSpPr>
            <a:spLocks noGrp="1"/>
          </p:cNvSpPr>
          <p:nvPr>
            <p:ph type="ftr" sz="quarter" idx="39"/>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4" name="Text Placeholder 3"/>
          <p:cNvSpPr>
            <a:spLocks noGrp="1"/>
          </p:cNvSpPr>
          <p:nvPr>
            <p:ph type="body" sz="quarter" idx="40"/>
          </p:nvPr>
        </p:nvSpPr>
        <p:spPr>
          <a:xfrm>
            <a:off x="4643438" y="3148013"/>
            <a:ext cx="4187825" cy="1720850"/>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lang="en-GB" sz="900" b="0" i="0" kern="1200" baseline="0" noProof="0" dirty="0">
                <a:solidFill>
                  <a:schemeClr val="tx1"/>
                </a:solidFill>
                <a:latin typeface="+mn-lt"/>
                <a:ea typeface="+mn-ea"/>
                <a:cs typeface="+mn-cs"/>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marL="446088" lvl="4" indent="-171450" algn="l" defTabSz="914400" rtl="0" eaLnBrk="1" latinLnBrk="0" hangingPunct="1">
              <a:spcBef>
                <a:spcPts val="0"/>
              </a:spcBef>
              <a:buFont typeface="Arial" panose="020B0604020202020204" pitchFamily="34" charset="0"/>
              <a:buChar char="–"/>
            </a:pPr>
            <a:r>
              <a:rPr lang="en-GB" dirty="0"/>
              <a:t>Fifth level</a:t>
            </a:r>
          </a:p>
        </p:txBody>
      </p:sp>
      <p:sp>
        <p:nvSpPr>
          <p:cNvPr id="18" name="Text Placeholder 3"/>
          <p:cNvSpPr>
            <a:spLocks noGrp="1"/>
          </p:cNvSpPr>
          <p:nvPr>
            <p:ph type="body" sz="quarter" idx="41"/>
          </p:nvPr>
        </p:nvSpPr>
        <p:spPr>
          <a:xfrm>
            <a:off x="4643438" y="1198800"/>
            <a:ext cx="4187825" cy="205788"/>
          </a:xfrm>
        </p:spPr>
        <p:txBody>
          <a:bodyPr/>
          <a:lstStyle/>
          <a:p>
            <a:pPr lvl="0"/>
            <a:r>
              <a:rPr lang="en-GB" dirty="0"/>
              <a:t>Click to edit Master text styles</a:t>
            </a:r>
          </a:p>
        </p:txBody>
      </p:sp>
      <p:sp>
        <p:nvSpPr>
          <p:cNvPr id="19" name="Text Placeholder 3"/>
          <p:cNvSpPr>
            <a:spLocks noGrp="1"/>
          </p:cNvSpPr>
          <p:nvPr>
            <p:ph type="body" sz="quarter" idx="42"/>
          </p:nvPr>
        </p:nvSpPr>
        <p:spPr>
          <a:xfrm>
            <a:off x="324000" y="1198800"/>
            <a:ext cx="4187825" cy="205788"/>
          </a:xfrm>
        </p:spPr>
        <p:txBody>
          <a:bodyPr/>
          <a:lstStyle/>
          <a:p>
            <a:pPr lvl="0"/>
            <a:r>
              <a:rPr lang="en-GB" dirty="0"/>
              <a:t>Click to edit Master text styles</a:t>
            </a:r>
          </a:p>
        </p:txBody>
      </p:sp>
      <p:sp>
        <p:nvSpPr>
          <p:cNvPr id="21" name="Text Placeholder 3"/>
          <p:cNvSpPr>
            <a:spLocks noGrp="1"/>
          </p:cNvSpPr>
          <p:nvPr>
            <p:ph type="body" sz="quarter" idx="43"/>
          </p:nvPr>
        </p:nvSpPr>
        <p:spPr>
          <a:xfrm>
            <a:off x="324000" y="3148013"/>
            <a:ext cx="4187825" cy="205788"/>
          </a:xfrm>
        </p:spPr>
        <p:txBody>
          <a:bodyPr/>
          <a:lstStyle/>
          <a:p>
            <a:pPr lvl="0"/>
            <a:r>
              <a:rPr lang="en-GB" dirty="0"/>
              <a:t>Click to edit Master text styles</a:t>
            </a:r>
          </a:p>
        </p:txBody>
      </p:sp>
    </p:spTree>
    <p:extLst>
      <p:ext uri="{BB962C8B-B14F-4D97-AF65-F5344CB8AC3E}">
        <p14:creationId xmlns:p14="http://schemas.microsoft.com/office/powerpoint/2010/main" val="155128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862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OC">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4231709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884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noChangeArrowheads="1"/>
          </p:cNvPicPr>
          <p:nvPr userDrawn="1"/>
        </p:nvPicPr>
        <p:blipFill rotWithShape="1">
          <a:blip r:embed="rId6">
            <a:extLst>
              <a:ext uri="{BEBA8EAE-BF5A-486C-A8C5-ECC9F3942E4B}">
                <a14:imgProps xmlns:a14="http://schemas.microsoft.com/office/drawing/2010/main">
                  <a14:imgLayer r:embed="rId7">
                    <a14:imgEffect>
                      <a14:sharpenSoften amount="51000"/>
                    </a14:imgEffect>
                  </a14:imgLayer>
                </a14:imgProps>
              </a:ext>
              <a:ext uri="{28A0092B-C50C-407E-A947-70E740481C1C}">
                <a14:useLocalDpi xmlns:a14="http://schemas.microsoft.com/office/drawing/2010/main" val="0"/>
              </a:ext>
            </a:extLst>
          </a:blip>
          <a:srcRect/>
          <a:stretch/>
        </p:blipFill>
        <p:spPr bwMode="auto">
          <a:xfrm flipH="1">
            <a:off x="4355975" y="830705"/>
            <a:ext cx="4788023" cy="431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 name="Text Placeholder 5"/>
          <p:cNvSpPr>
            <a:spLocks noGrp="1"/>
          </p:cNvSpPr>
          <p:nvPr>
            <p:ph type="body" sz="quarter" idx="21"/>
          </p:nvPr>
        </p:nvSpPr>
        <p:spPr>
          <a:xfrm>
            <a:off x="323850" y="1198800"/>
            <a:ext cx="4248150" cy="3385170"/>
          </a:xfrm>
          <a:prstGeom prst="rect">
            <a:avLst/>
          </a:prstGeom>
        </p:spPr>
        <p:txBody>
          <a:bodyPr lIns="0" tIns="0" rIns="0" bIns="0"/>
          <a:lstStyle>
            <a:lvl1pPr marL="228600" indent="-228600">
              <a:buFont typeface="+mj-lt"/>
              <a:buAutoNum type="arabicPeriod"/>
              <a:defRPr b="1" i="0" cap="none" baseline="0">
                <a:latin typeface="+mn-lt"/>
              </a:defRPr>
            </a:lvl1pPr>
            <a:lvl2pPr marL="355600" indent="-120650">
              <a:buFont typeface="Arial" panose="020B0604020202020204" pitchFamily="34" charset="0"/>
              <a:buChar char="•"/>
              <a:defRPr baseline="0">
                <a:latin typeface="+mn-lt"/>
              </a:defRPr>
            </a:lvl2pPr>
            <a:lvl3pPr marL="490538" indent="-127000">
              <a:buFont typeface="Arial" panose="020B0604020202020204" pitchFamily="34" charset="0"/>
              <a:buChar char="–"/>
              <a:defRPr baseline="0">
                <a:latin typeface="+mn-lt"/>
              </a:defRPr>
            </a:lvl3pPr>
            <a:lvl4pPr marL="576263" indent="-171450">
              <a:buFont typeface="Interstate Regular" panose="02000503020000020004" charset="0"/>
              <a:buChar char="—"/>
              <a:defRPr>
                <a:latin typeface="Interstate Regular" panose="02000503020000020004" pitchFamily="2" charset="0"/>
              </a:defRPr>
            </a:lvl4pPr>
            <a:lvl5pPr marL="269875" indent="-123825">
              <a:buFont typeface="Arial" panose="020B0604020202020204" pitchFamily="34" charset="0"/>
              <a:buChar char="–"/>
              <a:defRPr>
                <a:latin typeface="Interstate Regular" panose="02000503020000020004" pitchFamily="2" charset="0"/>
              </a:defRPr>
            </a:lvl5pPr>
            <a:lvl6pPr marL="412750" indent="-127000">
              <a:defRPr sz="1000" baseline="0">
                <a:solidFill>
                  <a:schemeClr val="tx2"/>
                </a:solidFill>
                <a:latin typeface="Interstate Regular" panose="02000503020000020004" pitchFamily="2" charset="0"/>
              </a:defRPr>
            </a:lvl6pPr>
          </a:lstStyle>
          <a:p>
            <a:pPr lvl="0"/>
            <a:r>
              <a:rPr lang="en-GB" noProof="0" dirty="0"/>
              <a:t>Click to edit Master text styles</a:t>
            </a:r>
          </a:p>
          <a:p>
            <a:pPr lvl="1"/>
            <a:r>
              <a:rPr lang="en-GB" noProof="0" dirty="0"/>
              <a:t>Second level</a:t>
            </a:r>
          </a:p>
          <a:p>
            <a:pPr lvl="2"/>
            <a:r>
              <a:rPr lang="en-GB" noProof="0" dirty="0"/>
              <a:t>Third level</a:t>
            </a:r>
          </a:p>
        </p:txBody>
      </p:sp>
      <p:sp>
        <p:nvSpPr>
          <p:cNvPr id="9" name="Foliennummernplatzhalter 3"/>
          <p:cNvSpPr txBox="1">
            <a:spLocks/>
          </p:cNvSpPr>
          <p:nvPr userDrawn="1"/>
        </p:nvSpPr>
        <p:spPr bwMode="gray">
          <a:xfrm>
            <a:off x="6686792" y="5007317"/>
            <a:ext cx="2133600" cy="92333"/>
          </a:xfrm>
          <a:prstGeom prst="rect">
            <a:avLst/>
          </a:prstGeom>
        </p:spPr>
        <p:txBody>
          <a:bodyPr vert="horz" lIns="0" tIns="0" rIns="0" bIns="0" rtlCol="0" anchor="ctr">
            <a:spAutoFit/>
          </a:bodyPr>
          <a:lstStyle>
            <a:defPPr>
              <a:defRPr lang="en-US"/>
            </a:defPPr>
            <a:lvl1pPr algn="l" rtl="0" fontAlgn="base">
              <a:spcBef>
                <a:spcPct val="0"/>
              </a:spcBef>
              <a:spcAft>
                <a:spcPct val="0"/>
              </a:spcAft>
              <a:defRPr lang="en-US" sz="600" kern="1200" smtClean="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GB" dirty="0">
                <a:solidFill>
                  <a:srgbClr val="000000"/>
                </a:solidFill>
                <a:latin typeface="Interstate Regular" panose="02000503020000020004" pitchFamily="2" charset="0"/>
              </a:rPr>
              <a:t>© </a:t>
            </a:r>
            <a:r>
              <a:rPr lang="en-GB" baseline="0" dirty="0">
                <a:solidFill>
                  <a:srgbClr val="000000"/>
                </a:solidFill>
                <a:latin typeface="+mn-lt"/>
              </a:rPr>
              <a:t>Infront</a:t>
            </a:r>
            <a:r>
              <a:rPr lang="en-GB" dirty="0">
                <a:solidFill>
                  <a:srgbClr val="000000"/>
                </a:solidFill>
                <a:latin typeface="Interstate Regular" panose="02000503020000020004" pitchFamily="2" charset="0"/>
              </a:rPr>
              <a:t> Sports &amp; Media AG │ </a:t>
            </a:r>
            <a:fld id="{5DC5D0C0-823A-4A97-945F-B3918F72A5EE}" type="slidenum">
              <a:rPr lang="en-GB" smtClean="0">
                <a:solidFill>
                  <a:srgbClr val="000000"/>
                </a:solidFill>
                <a:latin typeface="Interstate Regular" panose="02000503020000020004" pitchFamily="2" charset="0"/>
              </a:rPr>
              <a:pPr marL="0" marR="0" indent="0" algn="r" defTabSz="914400" rtl="0" eaLnBrk="1" fontAlgn="base" latinLnBrk="0" hangingPunct="1">
                <a:lnSpc>
                  <a:spcPct val="100000"/>
                </a:lnSpc>
                <a:spcBef>
                  <a:spcPct val="0"/>
                </a:spcBef>
                <a:spcAft>
                  <a:spcPct val="0"/>
                </a:spcAft>
                <a:buClrTx/>
                <a:buSzTx/>
                <a:buFontTx/>
                <a:buNone/>
                <a:tabLst/>
                <a:defRPr/>
              </a:pPr>
              <a:t>‹#›</a:t>
            </a:fld>
            <a:endParaRPr lang="en-GB" dirty="0">
              <a:solidFill>
                <a:srgbClr val="000000"/>
              </a:solidFill>
              <a:latin typeface="Interstate Regular" panose="02000503020000020004" pitchFamily="2" charset="0"/>
            </a:endParaRP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00392" y="158872"/>
            <a:ext cx="720000" cy="252381"/>
          </a:xfrm>
          <a:prstGeom prst="rect">
            <a:avLst/>
          </a:prstGeom>
        </p:spPr>
      </p:pic>
      <p:sp>
        <p:nvSpPr>
          <p:cNvPr id="11" name="Title Placeholder 8"/>
          <p:cNvSpPr>
            <a:spLocks noGrp="1"/>
          </p:cNvSpPr>
          <p:nvPr>
            <p:ph type="title" hasCustomPrompt="1"/>
          </p:nvPr>
        </p:nvSpPr>
        <p:spPr>
          <a:xfrm>
            <a:off x="323850" y="284400"/>
            <a:ext cx="7560518" cy="644400"/>
          </a:xfrm>
          <a:prstGeom prst="rect">
            <a:avLst/>
          </a:prstGeom>
        </p:spPr>
        <p:txBody>
          <a:bodyPr vert="horz" lIns="0" tIns="0" rIns="0" bIns="0" rtlCol="0" anchor="b" anchorCtr="0">
            <a:noAutofit/>
          </a:bodyPr>
          <a:lstStyle>
            <a:lvl1pPr>
              <a:defRPr/>
            </a:lvl1pPr>
          </a:lstStyle>
          <a:p>
            <a:r>
              <a:rPr lang="en-GB" noProof="0" dirty="0"/>
              <a:t>CONTENTS</a:t>
            </a:r>
          </a:p>
        </p:txBody>
      </p:sp>
    </p:spTree>
    <p:extLst>
      <p:ext uri="{BB962C8B-B14F-4D97-AF65-F5344CB8AC3E}">
        <p14:creationId xmlns:p14="http://schemas.microsoft.com/office/powerpoint/2010/main" val="171613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_only">
    <p:spTree>
      <p:nvGrpSpPr>
        <p:cNvPr id="1" name=""/>
        <p:cNvGrpSpPr/>
        <p:nvPr/>
      </p:nvGrpSpPr>
      <p:grpSpPr>
        <a:xfrm>
          <a:off x="0" y="0"/>
          <a:ext cx="0" cy="0"/>
          <a:chOff x="0" y="0"/>
          <a:chExt cx="0" cy="0"/>
        </a:xfrm>
      </p:grpSpPr>
      <p:sp>
        <p:nvSpPr>
          <p:cNvPr id="4" name="Title 3"/>
          <p:cNvSpPr>
            <a:spLocks noGrp="1"/>
          </p:cNvSpPr>
          <p:nvPr>
            <p:ph type="title"/>
          </p:nvPr>
        </p:nvSpPr>
        <p:spPr>
          <a:xfrm>
            <a:off x="323528" y="284400"/>
            <a:ext cx="7632848" cy="644400"/>
          </a:xfrm>
          <a:prstGeom prst="rect">
            <a:avLst/>
          </a:prstGeom>
        </p:spPr>
        <p:txBody>
          <a:bodyPr lIns="0" tIns="0" rIns="0" bIns="0" anchor="b" anchorCtr="0"/>
          <a:lstStyle>
            <a:lvl1pPr>
              <a:defRPr baseline="0"/>
            </a:lvl1pPr>
          </a:lstStyle>
          <a:p>
            <a:r>
              <a:rPr lang="en-GB" noProof="0" dirty="0"/>
              <a:t>Click to edit Master title style</a:t>
            </a:r>
          </a:p>
        </p:txBody>
      </p:sp>
      <p:sp>
        <p:nvSpPr>
          <p:cNvPr id="2" name="Footer Placeholder 1"/>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97845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_text">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a:xfrm>
            <a:off x="323528" y="4999697"/>
            <a:ext cx="2880048" cy="92333"/>
          </a:xfrm>
          <a:prstGeom prst="rect">
            <a:avLst/>
          </a:prstGeom>
        </p:spPr>
        <p:txBody>
          <a:bodyPr lIns="0" tIns="0" rIns="0" bIns="0" anchor="b" anchorCtr="0">
            <a:spAutoFit/>
          </a:bodyPr>
          <a:lstStyle>
            <a:lvl1pPr algn="l">
              <a:defRPr sz="600" baseline="0"/>
            </a:lvl1pPr>
          </a:lstStyle>
          <a:p>
            <a:endParaRPr lang="en-GB" noProof="0" dirty="0"/>
          </a:p>
        </p:txBody>
      </p:sp>
      <p:sp>
        <p:nvSpPr>
          <p:cNvPr id="2" name="Titel 1"/>
          <p:cNvSpPr>
            <a:spLocks noGrp="1"/>
          </p:cNvSpPr>
          <p:nvPr>
            <p:ph type="title" hasCustomPrompt="1"/>
          </p:nvPr>
        </p:nvSpPr>
        <p:spPr/>
        <p:txBody>
          <a:bodyPr/>
          <a:lstStyle/>
          <a:p>
            <a:r>
              <a:rPr lang="en-GB" noProof="0" dirty="0"/>
              <a:t>Click to edit Master title style</a:t>
            </a:r>
            <a:endParaRPr lang="en-GB" dirty="0"/>
          </a:p>
        </p:txBody>
      </p:sp>
      <p:sp>
        <p:nvSpPr>
          <p:cNvPr id="5" name="Text Placeholder 4"/>
          <p:cNvSpPr>
            <a:spLocks noGrp="1"/>
          </p:cNvSpPr>
          <p:nvPr>
            <p:ph type="body" sz="quarter" idx="13"/>
          </p:nvPr>
        </p:nvSpPr>
        <p:spPr>
          <a:xfrm>
            <a:off x="323850" y="1203325"/>
            <a:ext cx="8496300" cy="3673475"/>
          </a:xfrm>
        </p:spPr>
        <p:txBody>
          <a:bodyPr/>
          <a:lstStyle>
            <a:lvl5pPr>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Tree>
    <p:extLst>
      <p:ext uri="{BB962C8B-B14F-4D97-AF65-F5344CB8AC3E}">
        <p14:creationId xmlns:p14="http://schemas.microsoft.com/office/powerpoint/2010/main" val="281201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_text_photo_small_L">
    <p:spTree>
      <p:nvGrpSpPr>
        <p:cNvPr id="1" name=""/>
        <p:cNvGrpSpPr/>
        <p:nvPr/>
      </p:nvGrpSpPr>
      <p:grpSpPr>
        <a:xfrm>
          <a:off x="0" y="0"/>
          <a:ext cx="0" cy="0"/>
          <a:chOff x="0" y="0"/>
          <a:chExt cx="0" cy="0"/>
        </a:xfrm>
      </p:grpSpPr>
      <p:sp>
        <p:nvSpPr>
          <p:cNvPr id="13" name="Picture Placeholder 3"/>
          <p:cNvSpPr>
            <a:spLocks noGrp="1"/>
          </p:cNvSpPr>
          <p:nvPr>
            <p:ph type="pic" sz="quarter" idx="15"/>
          </p:nvPr>
        </p:nvSpPr>
        <p:spPr>
          <a:xfrm>
            <a:off x="323851" y="1200315"/>
            <a:ext cx="2016124" cy="3676485"/>
          </a:xfrm>
          <a:prstGeom prst="round2DiagRect">
            <a:avLst/>
          </a:prstGeom>
          <a:solidFill>
            <a:schemeClr val="bg1">
              <a:lumMod val="85000"/>
            </a:schemeClr>
          </a:solidFill>
          <a:ln>
            <a:noFill/>
          </a:ln>
          <a:effectLst>
            <a:outerShdw blurRad="114300" dist="38100" dir="4200000" algn="tl" rotWithShape="0">
              <a:schemeClr val="accent4"/>
            </a:outerShdw>
          </a:effectLst>
        </p:spPr>
        <p:txBody>
          <a:bodyPr/>
          <a:lstStyle/>
          <a:p>
            <a:endParaRPr lang="en-GB" dirty="0"/>
          </a:p>
        </p:txBody>
      </p:sp>
      <p:sp>
        <p:nvSpPr>
          <p:cNvPr id="6" name="Titel 1"/>
          <p:cNvSpPr>
            <a:spLocks noGrp="1"/>
          </p:cNvSpPr>
          <p:nvPr>
            <p:ph type="title"/>
          </p:nvPr>
        </p:nvSpPr>
        <p:spPr>
          <a:xfrm>
            <a:off x="323528" y="283067"/>
            <a:ext cx="7632848" cy="643811"/>
          </a:xfrm>
          <a:prstGeom prst="rect">
            <a:avLst/>
          </a:prstGeom>
        </p:spPr>
        <p:txBody>
          <a:bodyPr lIns="0" tIns="0" rIns="0" bIns="0" anchor="b" anchorCtr="0"/>
          <a:lstStyle>
            <a:lvl1pPr>
              <a:lnSpc>
                <a:spcPct val="80000"/>
              </a:lnSpc>
              <a:defRPr b="1" i="0" kern="1200" spc="0" baseline="0">
                <a:solidFill>
                  <a:schemeClr val="tx2"/>
                </a:solidFill>
              </a:defRPr>
            </a:lvl1pPr>
          </a:lstStyle>
          <a:p>
            <a:r>
              <a:rPr lang="en-GB" noProof="0" dirty="0"/>
              <a:t>Click to edit Master title style</a:t>
            </a:r>
          </a:p>
        </p:txBody>
      </p:sp>
      <p:sp>
        <p:nvSpPr>
          <p:cNvPr id="2" name="Footer Placeholder 1"/>
          <p:cNvSpPr>
            <a:spLocks noGrp="1"/>
          </p:cNvSpPr>
          <p:nvPr>
            <p:ph type="ftr" sz="quarter" idx="17"/>
          </p:nvPr>
        </p:nvSpPr>
        <p:spPr>
          <a:xfrm>
            <a:off x="323528" y="4999697"/>
            <a:ext cx="2895600" cy="92333"/>
          </a:xfrm>
          <a:prstGeom prst="rect">
            <a:avLst/>
          </a:prstGeom>
        </p:spPr>
        <p:txBody>
          <a:bodyPr lIns="0" tIns="0" rIns="0" bIns="0" anchor="b" anchorCtr="0">
            <a:spAutoFit/>
          </a:bodyPr>
          <a:lstStyle>
            <a:lvl1pPr algn="l">
              <a:defRPr sz="600" baseline="0"/>
            </a:lvl1pPr>
          </a:lstStyle>
          <a:p>
            <a:endParaRPr lang="en-GB" dirty="0"/>
          </a:p>
        </p:txBody>
      </p:sp>
      <p:sp>
        <p:nvSpPr>
          <p:cNvPr id="5" name="Text Placeholder 4"/>
          <p:cNvSpPr>
            <a:spLocks noGrp="1"/>
          </p:cNvSpPr>
          <p:nvPr>
            <p:ph type="body" sz="quarter" idx="18"/>
          </p:nvPr>
        </p:nvSpPr>
        <p:spPr>
          <a:xfrm>
            <a:off x="2484438" y="1200150"/>
            <a:ext cx="6335712" cy="3676650"/>
          </a:xfrm>
        </p:spPr>
        <p:txBody>
          <a:bodyPr/>
          <a:lstStyle>
            <a:lvl5pPr>
              <a:defRPr/>
            </a:lvl5pPr>
            <a:lvl6pPr>
              <a:defRPr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Tree>
    <p:extLst>
      <p:ext uri="{BB962C8B-B14F-4D97-AF65-F5344CB8AC3E}">
        <p14:creationId xmlns:p14="http://schemas.microsoft.com/office/powerpoint/2010/main" val="316005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oleObject" Target="../embeddings/oleObject2.bin"/><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tags" Target="../tags/tag3.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w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3.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43042" name="Rectangle 2" hidden="1"/>
          <p:cNvGraphicFramePr>
            <a:graphicFrameLocks/>
          </p:cNvGraphicFramePr>
          <p:nvPr>
            <p:custDataLst>
              <p:tags r:id="rId8"/>
            </p:custDataLst>
            <p:extLst>
              <p:ext uri="{D42A27DB-BD31-4B8C-83A1-F6EECF244321}">
                <p14:modId xmlns:p14="http://schemas.microsoft.com/office/powerpoint/2010/main" val="1540183935"/>
              </p:ext>
            </p:ext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405951" name="think-cell Slide" r:id="rId9" imgW="0" imgH="0" progId="TCLayout.ActiveDocument.1">
                  <p:embed/>
                </p:oleObj>
              </mc:Choice>
              <mc:Fallback>
                <p:oleObj name="think-cell Slide" r:id="rId9"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bwMode="auto">
          <a:xfrm>
            <a:off x="1" y="-8252"/>
            <a:ext cx="9144000" cy="540000"/>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80603756"/>
      </p:ext>
    </p:extLst>
  </p:cSld>
  <p:clrMap bg1="lt1" tx1="dk1" bg2="lt2" tx2="dk2" accent1="accent1" accent2="accent2" accent3="accent3" accent4="accent4" accent5="accent5" accent6="accent6" hlink="hlink" folHlink="folHlink"/>
  <p:sldLayoutIdLst>
    <p:sldLayoutId id="2147483928" r:id="rId1"/>
    <p:sldLayoutId id="2147484002" r:id="rId2"/>
    <p:sldLayoutId id="2147483998" r:id="rId3"/>
    <p:sldLayoutId id="2147484080" r:id="rId4"/>
    <p:sldLayoutId id="2147484082" r:id="rId5"/>
  </p:sldLayoutIdLst>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hf sldNum="0" hdr="0" dt="0"/>
  <p:txStyles>
    <p:titleStyle>
      <a:lvl1pPr algn="l" rtl="0" eaLnBrk="1" fontAlgn="base" hangingPunct="1">
        <a:lnSpc>
          <a:spcPct val="70000"/>
        </a:lnSpc>
        <a:spcBef>
          <a:spcPct val="0"/>
        </a:spcBef>
        <a:spcAft>
          <a:spcPct val="0"/>
        </a:spcAft>
        <a:defRPr sz="2400" b="1" cap="all" spc="-60" baseline="0">
          <a:solidFill>
            <a:schemeClr val="tx2"/>
          </a:solidFill>
          <a:latin typeface="Interstate Black" pitchFamily="2" charset="0"/>
          <a:ea typeface="+mj-ea"/>
          <a:cs typeface="+mj-cs"/>
        </a:defRPr>
      </a:lvl1pPr>
      <a:lvl2pPr algn="l" rtl="0" eaLnBrk="1" fontAlgn="base" hangingPunct="1">
        <a:lnSpc>
          <a:spcPct val="85000"/>
        </a:lnSpc>
        <a:spcBef>
          <a:spcPct val="0"/>
        </a:spcBef>
        <a:spcAft>
          <a:spcPct val="0"/>
        </a:spcAft>
        <a:defRPr sz="2000" b="1">
          <a:solidFill>
            <a:schemeClr val="tx2"/>
          </a:solidFill>
          <a:latin typeface="Arial" charset="0"/>
        </a:defRPr>
      </a:lvl2pPr>
      <a:lvl3pPr algn="l" rtl="0" eaLnBrk="1" fontAlgn="base" hangingPunct="1">
        <a:lnSpc>
          <a:spcPct val="85000"/>
        </a:lnSpc>
        <a:spcBef>
          <a:spcPct val="0"/>
        </a:spcBef>
        <a:spcAft>
          <a:spcPct val="0"/>
        </a:spcAft>
        <a:defRPr sz="2000" b="1">
          <a:solidFill>
            <a:schemeClr val="tx2"/>
          </a:solidFill>
          <a:latin typeface="Arial" charset="0"/>
        </a:defRPr>
      </a:lvl3pPr>
      <a:lvl4pPr algn="l" rtl="0" eaLnBrk="1" fontAlgn="base" hangingPunct="1">
        <a:lnSpc>
          <a:spcPct val="85000"/>
        </a:lnSpc>
        <a:spcBef>
          <a:spcPct val="0"/>
        </a:spcBef>
        <a:spcAft>
          <a:spcPct val="0"/>
        </a:spcAft>
        <a:defRPr sz="2000" b="1">
          <a:solidFill>
            <a:schemeClr val="tx2"/>
          </a:solidFill>
          <a:latin typeface="Arial" charset="0"/>
        </a:defRPr>
      </a:lvl4pPr>
      <a:lvl5pPr algn="l" rtl="0" eaLnBrk="1" fontAlgn="base" hangingPunct="1">
        <a:lnSpc>
          <a:spcPct val="85000"/>
        </a:lnSpc>
        <a:spcBef>
          <a:spcPct val="0"/>
        </a:spcBef>
        <a:spcAft>
          <a:spcPct val="0"/>
        </a:spcAft>
        <a:defRPr sz="2000" b="1">
          <a:solidFill>
            <a:schemeClr val="tx2"/>
          </a:solidFill>
          <a:latin typeface="Arial" charset="0"/>
        </a:defRPr>
      </a:lvl5pPr>
      <a:lvl6pPr marL="457200" algn="l" rtl="0" eaLnBrk="1" fontAlgn="base" hangingPunct="1">
        <a:lnSpc>
          <a:spcPct val="85000"/>
        </a:lnSpc>
        <a:spcBef>
          <a:spcPct val="0"/>
        </a:spcBef>
        <a:spcAft>
          <a:spcPct val="0"/>
        </a:spcAft>
        <a:defRPr sz="2000" b="1">
          <a:solidFill>
            <a:schemeClr val="tx2"/>
          </a:solidFill>
          <a:latin typeface="Arial" charset="0"/>
        </a:defRPr>
      </a:lvl6pPr>
      <a:lvl7pPr marL="914400" algn="l" rtl="0" eaLnBrk="1" fontAlgn="base" hangingPunct="1">
        <a:lnSpc>
          <a:spcPct val="85000"/>
        </a:lnSpc>
        <a:spcBef>
          <a:spcPct val="0"/>
        </a:spcBef>
        <a:spcAft>
          <a:spcPct val="0"/>
        </a:spcAft>
        <a:defRPr sz="2000" b="1">
          <a:solidFill>
            <a:schemeClr val="tx2"/>
          </a:solidFill>
          <a:latin typeface="Arial" charset="0"/>
        </a:defRPr>
      </a:lvl7pPr>
      <a:lvl8pPr marL="1371600" algn="l" rtl="0" eaLnBrk="1" fontAlgn="base" hangingPunct="1">
        <a:lnSpc>
          <a:spcPct val="85000"/>
        </a:lnSpc>
        <a:spcBef>
          <a:spcPct val="0"/>
        </a:spcBef>
        <a:spcAft>
          <a:spcPct val="0"/>
        </a:spcAft>
        <a:defRPr sz="2000" b="1">
          <a:solidFill>
            <a:schemeClr val="tx2"/>
          </a:solidFill>
          <a:latin typeface="Arial" charset="0"/>
        </a:defRPr>
      </a:lvl8pPr>
      <a:lvl9pPr marL="1828800" algn="l" rtl="0" eaLnBrk="1" fontAlgn="base" hangingPunct="1">
        <a:lnSpc>
          <a:spcPct val="85000"/>
        </a:lnSpc>
        <a:spcBef>
          <a:spcPct val="0"/>
        </a:spcBef>
        <a:spcAft>
          <a:spcPct val="0"/>
        </a:spcAft>
        <a:defRPr sz="2000" b="1">
          <a:solidFill>
            <a:schemeClr val="tx2"/>
          </a:solidFill>
          <a:latin typeface="Arial" charset="0"/>
        </a:defRPr>
      </a:lvl9pPr>
    </p:titleStyle>
    <p:bodyStyle>
      <a:lvl1pPr marL="1588" indent="-1588" algn="l" rtl="0" eaLnBrk="1" fontAlgn="base" hangingPunct="1">
        <a:spcBef>
          <a:spcPct val="0"/>
        </a:spcBef>
        <a:spcAft>
          <a:spcPts val="1200"/>
        </a:spcAft>
        <a:defRPr sz="1000" b="1" cap="all" baseline="0">
          <a:solidFill>
            <a:schemeClr val="tx2"/>
          </a:solidFill>
          <a:latin typeface="Interstate Black" pitchFamily="2" charset="0"/>
          <a:ea typeface="+mn-ea"/>
          <a:cs typeface="Arial" pitchFamily="34" charset="0"/>
        </a:defRPr>
      </a:lvl1pPr>
      <a:lvl2pPr marL="92075" indent="-82550" algn="l" rtl="0" eaLnBrk="1" fontAlgn="base" hangingPunct="1">
        <a:spcBef>
          <a:spcPts val="0"/>
        </a:spcBef>
        <a:spcAft>
          <a:spcPct val="0"/>
        </a:spcAft>
        <a:buChar char="•"/>
        <a:defRPr sz="1000" baseline="0">
          <a:solidFill>
            <a:schemeClr val="tx2"/>
          </a:solidFill>
          <a:latin typeface="Arial" pitchFamily="34" charset="0"/>
          <a:cs typeface="Arial" pitchFamily="34" charset="0"/>
        </a:defRPr>
      </a:lvl2pPr>
      <a:lvl3pPr marL="209550" indent="-111125" algn="l" rtl="0" eaLnBrk="1" fontAlgn="base" hangingPunct="1">
        <a:spcBef>
          <a:spcPct val="0"/>
        </a:spcBef>
        <a:spcAft>
          <a:spcPct val="0"/>
        </a:spcAft>
        <a:buFont typeface="Arial" charset="0"/>
        <a:buChar char="–"/>
        <a:defRPr sz="1000" baseline="0">
          <a:solidFill>
            <a:schemeClr val="tx2"/>
          </a:solidFill>
          <a:latin typeface="Arial" pitchFamily="34" charset="0"/>
          <a:cs typeface="Arial" pitchFamily="34" charset="0"/>
        </a:defRPr>
      </a:lvl3pPr>
      <a:lvl4pPr marL="360363" indent="-123825" algn="l" rtl="0" eaLnBrk="1" fontAlgn="base" hangingPunct="1">
        <a:spcBef>
          <a:spcPct val="0"/>
        </a:spcBef>
        <a:spcAft>
          <a:spcPct val="0"/>
        </a:spcAft>
        <a:buChar char="–"/>
        <a:defRPr sz="1000" baseline="0">
          <a:solidFill>
            <a:schemeClr val="tx2"/>
          </a:solidFill>
          <a:latin typeface="Arial" pitchFamily="34" charset="0"/>
          <a:cs typeface="Arial" pitchFamily="34" charset="0"/>
        </a:defRPr>
      </a:lvl4pPr>
      <a:lvl5pPr marL="481013" indent="-123825" algn="l" rtl="0" eaLnBrk="1" fontAlgn="base" hangingPunct="1">
        <a:spcBef>
          <a:spcPct val="0"/>
        </a:spcBef>
        <a:spcAft>
          <a:spcPct val="0"/>
        </a:spcAft>
        <a:buFont typeface="Arial" charset="0"/>
        <a:buChar char="–"/>
        <a:defRPr sz="1000" baseline="0">
          <a:solidFill>
            <a:schemeClr val="tx2"/>
          </a:solidFill>
          <a:latin typeface="Arial" pitchFamily="34" charset="0"/>
          <a:cs typeface="Arial" pitchFamily="34" charset="0"/>
        </a:defRPr>
      </a:lvl5pPr>
      <a:lvl6pPr marL="1204913" indent="-173038" algn="l" rtl="0" eaLnBrk="1" fontAlgn="base" hangingPunct="1">
        <a:spcBef>
          <a:spcPct val="0"/>
        </a:spcBef>
        <a:spcAft>
          <a:spcPct val="0"/>
        </a:spcAft>
        <a:buFont typeface="Arial" charset="0"/>
        <a:buChar char="–"/>
        <a:defRPr sz="1600">
          <a:solidFill>
            <a:schemeClr val="tx1"/>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43042" name="Rectangle 2" hidden="1"/>
          <p:cNvGraphicFramePr>
            <a:graphicFrameLocks/>
          </p:cNvGraphicFramePr>
          <p:nvPr>
            <p:custDataLst>
              <p:tags r:id="rId31"/>
            </p:custDataLst>
            <p:extLst>
              <p:ext uri="{D42A27DB-BD31-4B8C-83A1-F6EECF244321}">
                <p14:modId xmlns:p14="http://schemas.microsoft.com/office/powerpoint/2010/main" val="1949913624"/>
              </p:ext>
            </p:ext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401985" name="think-cell Slide" r:id="rId32" imgW="0" imgH="0" progId="TCLayout.ActiveDocument.1">
                  <p:embed/>
                </p:oleObj>
              </mc:Choice>
              <mc:Fallback>
                <p:oleObj name="think-cell Slide" r:id="rId32"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oliennummernplatzhalter 3"/>
          <p:cNvSpPr txBox="1">
            <a:spLocks/>
          </p:cNvSpPr>
          <p:nvPr/>
        </p:nvSpPr>
        <p:spPr bwMode="gray">
          <a:xfrm>
            <a:off x="6686792" y="4999697"/>
            <a:ext cx="2133600" cy="92333"/>
          </a:xfrm>
          <a:prstGeom prst="rect">
            <a:avLst/>
          </a:prstGeom>
        </p:spPr>
        <p:txBody>
          <a:bodyPr vert="horz" lIns="0" tIns="0" rIns="0" bIns="0" rtlCol="0" anchor="b" anchorCtr="0">
            <a:noAutofit/>
          </a:bodyPr>
          <a:lstStyle>
            <a:defPPr>
              <a:defRPr lang="en-US"/>
            </a:defPPr>
            <a:lvl1pPr algn="l" rtl="0" fontAlgn="base">
              <a:spcBef>
                <a:spcPct val="0"/>
              </a:spcBef>
              <a:spcAft>
                <a:spcPct val="0"/>
              </a:spcAft>
              <a:defRPr lang="en-US" sz="600" kern="1200" smtClean="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GB" baseline="0" dirty="0">
                <a:solidFill>
                  <a:srgbClr val="000000"/>
                </a:solidFill>
                <a:latin typeface="+mn-lt"/>
              </a:rPr>
              <a:t>© Infront Sports &amp; Media AG │ </a:t>
            </a:r>
            <a:fld id="{5DC5D0C0-823A-4A97-945F-B3918F72A5EE}" type="slidenum">
              <a:rPr lang="en-GB" baseline="0" smtClean="0">
                <a:solidFill>
                  <a:srgbClr val="000000"/>
                </a:solidFill>
                <a:latin typeface="+mn-lt"/>
              </a:rPr>
              <a:pPr marL="0" marR="0" indent="0" algn="r" defTabSz="914400" rtl="0" eaLnBrk="1" fontAlgn="base" latinLnBrk="0" hangingPunct="1">
                <a:lnSpc>
                  <a:spcPct val="100000"/>
                </a:lnSpc>
                <a:spcBef>
                  <a:spcPct val="0"/>
                </a:spcBef>
                <a:spcAft>
                  <a:spcPct val="0"/>
                </a:spcAft>
                <a:buClrTx/>
                <a:buSzTx/>
                <a:buFontTx/>
                <a:buNone/>
                <a:tabLst/>
                <a:defRPr/>
              </a:pPr>
              <a:t>‹#›</a:t>
            </a:fld>
            <a:endParaRPr lang="en-GB" baseline="0" dirty="0">
              <a:solidFill>
                <a:srgbClr val="000000"/>
              </a:solidFill>
              <a:latin typeface="+mn-lt"/>
            </a:endParaRPr>
          </a:p>
        </p:txBody>
      </p:sp>
      <p:sp>
        <p:nvSpPr>
          <p:cNvPr id="9" name="Title Placeholder 8"/>
          <p:cNvSpPr>
            <a:spLocks noGrp="1"/>
          </p:cNvSpPr>
          <p:nvPr>
            <p:ph type="title"/>
          </p:nvPr>
        </p:nvSpPr>
        <p:spPr>
          <a:xfrm>
            <a:off x="323850" y="284400"/>
            <a:ext cx="7560518" cy="644400"/>
          </a:xfrm>
          <a:prstGeom prst="rect">
            <a:avLst/>
          </a:prstGeom>
        </p:spPr>
        <p:txBody>
          <a:bodyPr vert="horz" lIns="0" tIns="0" rIns="0" bIns="0" rtlCol="0" anchor="b" anchorCtr="0">
            <a:noAutofit/>
          </a:bodyPr>
          <a:lstStyle/>
          <a:p>
            <a:r>
              <a:rPr lang="en-GB" noProof="0" dirty="0"/>
              <a:t>Click to edit Master title style</a:t>
            </a:r>
          </a:p>
        </p:txBody>
      </p:sp>
      <p:sp>
        <p:nvSpPr>
          <p:cNvPr id="12" name="Text Placeholder 11"/>
          <p:cNvSpPr>
            <a:spLocks noGrp="1"/>
          </p:cNvSpPr>
          <p:nvPr>
            <p:ph type="body" idx="1"/>
          </p:nvPr>
        </p:nvSpPr>
        <p:spPr>
          <a:xfrm>
            <a:off x="324082" y="1200150"/>
            <a:ext cx="8496542" cy="3676650"/>
          </a:xfrm>
          <a:prstGeom prst="rect">
            <a:avLst/>
          </a:prstGeom>
        </p:spPr>
        <p:txBody>
          <a:bodyPr vert="horz" lIns="0" tIns="0" rIns="0" bIns="0" rtlCol="0" anchor="t" anchorCtr="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2" name="Footer Placeholder 1"/>
          <p:cNvSpPr>
            <a:spLocks noGrp="1"/>
          </p:cNvSpPr>
          <p:nvPr>
            <p:ph type="ftr" sz="quarter" idx="3"/>
          </p:nvPr>
        </p:nvSpPr>
        <p:spPr>
          <a:xfrm>
            <a:off x="323850" y="4999697"/>
            <a:ext cx="2895600" cy="92333"/>
          </a:xfrm>
          <a:prstGeom prst="rect">
            <a:avLst/>
          </a:prstGeom>
        </p:spPr>
        <p:txBody>
          <a:bodyPr vert="horz" lIns="0" tIns="0" rIns="0" bIns="0" rtlCol="0" anchor="b" anchorCtr="0">
            <a:spAutoFit/>
          </a:bodyPr>
          <a:lstStyle>
            <a:lvl1pPr algn="l">
              <a:defRPr sz="600" baseline="0">
                <a:solidFill>
                  <a:schemeClr val="tx1"/>
                </a:solidFill>
                <a:latin typeface="+mn-lt"/>
              </a:defRPr>
            </a:lvl1pPr>
          </a:lstStyle>
          <a:p>
            <a:endParaRPr lang="en-GB" dirty="0"/>
          </a:p>
        </p:txBody>
      </p:sp>
      <p:sp>
        <p:nvSpPr>
          <p:cNvPr id="8" name="Text Placeholder 2" descr="&lt;Feld_Titel&gt;"/>
          <p:cNvSpPr txBox="1">
            <a:spLocks/>
          </p:cNvSpPr>
          <p:nvPr/>
        </p:nvSpPr>
        <p:spPr>
          <a:xfrm>
            <a:off x="324082" y="142842"/>
            <a:ext cx="4247918" cy="142220"/>
          </a:xfrm>
          <a:prstGeom prst="rect">
            <a:avLst/>
          </a:prstGeom>
        </p:spPr>
        <p:txBody>
          <a:bodyPr vert="horz" lIns="0" tIns="0" rIns="0" bIns="0" rtlCol="0">
            <a:noAutofit/>
          </a:bodyPr>
          <a:lstStyle>
            <a:lvl1pPr marL="1588" indent="-1588" algn="l" rtl="0" eaLnBrk="1" fontAlgn="base" hangingPunct="1">
              <a:spcBef>
                <a:spcPct val="0"/>
              </a:spcBef>
              <a:spcAft>
                <a:spcPts val="1200"/>
              </a:spcAft>
              <a:defRPr sz="1000" b="1" cap="none" baseline="0">
                <a:solidFill>
                  <a:schemeClr val="tx2"/>
                </a:solidFill>
                <a:latin typeface="Arial" panose="020B0604020202020204" pitchFamily="34" charset="0"/>
                <a:ea typeface="+mn-ea"/>
                <a:cs typeface="Arial" pitchFamily="34" charset="0"/>
              </a:defRPr>
            </a:lvl1pPr>
            <a:lvl2pPr marL="9525" indent="0" algn="l" rtl="0" eaLnBrk="1" fontAlgn="base" hangingPunct="1">
              <a:spcBef>
                <a:spcPts val="0"/>
              </a:spcBef>
              <a:spcAft>
                <a:spcPct val="0"/>
              </a:spcAft>
              <a:buNone/>
              <a:defRPr sz="1000" baseline="0">
                <a:solidFill>
                  <a:schemeClr val="tx2"/>
                </a:solidFill>
                <a:latin typeface="Arial" panose="020B0604020202020204" pitchFamily="34" charset="0"/>
                <a:cs typeface="Arial" pitchFamily="34" charset="0"/>
              </a:defRPr>
            </a:lvl2pPr>
            <a:lvl3pPr marL="125413" indent="-1095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3pPr>
            <a:lvl4pPr marL="276225" indent="-1349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4pPr>
            <a:lvl5pPr marL="449263" indent="-157163"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5pPr>
            <a:lvl6pPr marL="1204913" indent="-173038" algn="l" rtl="0" eaLnBrk="1" fontAlgn="base" hangingPunct="1">
              <a:spcBef>
                <a:spcPct val="0"/>
              </a:spcBef>
              <a:spcAft>
                <a:spcPct val="0"/>
              </a:spcAft>
              <a:buFont typeface="Arial" charset="0"/>
              <a:buChar char="–"/>
              <a:defRPr sz="1600">
                <a:solidFill>
                  <a:schemeClr val="tx1"/>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a:lstStyle>
          <a:p>
            <a:endParaRPr lang="en-GB" sz="600" kern="0" dirty="0"/>
          </a:p>
        </p:txBody>
      </p:sp>
    </p:spTree>
    <p:extLst>
      <p:ext uri="{BB962C8B-B14F-4D97-AF65-F5344CB8AC3E}">
        <p14:creationId xmlns:p14="http://schemas.microsoft.com/office/powerpoint/2010/main" val="3007501627"/>
      </p:ext>
    </p:extLst>
  </p:cSld>
  <p:clrMap bg1="lt1" tx1="dk1" bg2="lt2" tx2="dk2" accent1="accent1" accent2="accent2" accent3="accent3" accent4="accent4" accent5="accent5" accent6="accent6" hlink="hlink" folHlink="folHlink"/>
  <p:sldLayoutIdLst>
    <p:sldLayoutId id="2147483931" r:id="rId1"/>
    <p:sldLayoutId id="2147484047" r:id="rId2"/>
    <p:sldLayoutId id="2147484046" r:id="rId3"/>
    <p:sldLayoutId id="2147484013" r:id="rId4"/>
    <p:sldLayoutId id="2147483937" r:id="rId5"/>
    <p:sldLayoutId id="2147484006" r:id="rId6"/>
    <p:sldLayoutId id="2147484041" r:id="rId7"/>
    <p:sldLayoutId id="2147484078" r:id="rId8"/>
    <p:sldLayoutId id="2147484081" r:id="rId9"/>
    <p:sldLayoutId id="2147484053" r:id="rId10"/>
    <p:sldLayoutId id="2147484061" r:id="rId11"/>
    <p:sldLayoutId id="2147484054" r:id="rId12"/>
    <p:sldLayoutId id="2147484063" r:id="rId13"/>
    <p:sldLayoutId id="2147484055" r:id="rId14"/>
    <p:sldLayoutId id="2147484065" r:id="rId15"/>
    <p:sldLayoutId id="2147484056" r:id="rId16"/>
    <p:sldLayoutId id="2147484067" r:id="rId17"/>
    <p:sldLayoutId id="2147484057" r:id="rId18"/>
    <p:sldLayoutId id="2147484070" r:id="rId19"/>
    <p:sldLayoutId id="2147484058" r:id="rId20"/>
    <p:sldLayoutId id="2147484072" r:id="rId21"/>
    <p:sldLayoutId id="2147484059" r:id="rId22"/>
    <p:sldLayoutId id="2147484073" r:id="rId23"/>
    <p:sldLayoutId id="2147484060" r:id="rId24"/>
    <p:sldLayoutId id="2147484075" r:id="rId25"/>
    <p:sldLayoutId id="2147484009" r:id="rId26"/>
    <p:sldLayoutId id="2147484011" r:id="rId27"/>
    <p:sldLayoutId id="2147484052" r:id="rId28"/>
  </p:sldLayoutIdLst>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hf sldNum="0" hdr="0" dt="0"/>
  <p:txStyles>
    <p:titleStyle>
      <a:lvl1pPr algn="l" rtl="0" eaLnBrk="1" fontAlgn="base" hangingPunct="1">
        <a:lnSpc>
          <a:spcPct val="80000"/>
        </a:lnSpc>
        <a:spcBef>
          <a:spcPct val="0"/>
        </a:spcBef>
        <a:spcAft>
          <a:spcPct val="0"/>
        </a:spcAft>
        <a:defRPr sz="2400" b="1" cap="all" spc="0" baseline="0">
          <a:solidFill>
            <a:schemeClr val="tx2"/>
          </a:solidFill>
          <a:latin typeface="+mj-lt"/>
          <a:ea typeface="+mj-ea"/>
          <a:cs typeface="+mj-cs"/>
        </a:defRPr>
      </a:lvl1pPr>
      <a:lvl2pPr algn="l" rtl="0" eaLnBrk="1" fontAlgn="base" hangingPunct="1">
        <a:lnSpc>
          <a:spcPct val="85000"/>
        </a:lnSpc>
        <a:spcBef>
          <a:spcPct val="0"/>
        </a:spcBef>
        <a:spcAft>
          <a:spcPct val="0"/>
        </a:spcAft>
        <a:defRPr sz="2000" b="1">
          <a:solidFill>
            <a:schemeClr val="tx2"/>
          </a:solidFill>
          <a:latin typeface="Arial" charset="0"/>
        </a:defRPr>
      </a:lvl2pPr>
      <a:lvl3pPr algn="l" rtl="0" eaLnBrk="1" fontAlgn="base" hangingPunct="1">
        <a:lnSpc>
          <a:spcPct val="85000"/>
        </a:lnSpc>
        <a:spcBef>
          <a:spcPct val="0"/>
        </a:spcBef>
        <a:spcAft>
          <a:spcPct val="0"/>
        </a:spcAft>
        <a:defRPr sz="2000" b="1">
          <a:solidFill>
            <a:schemeClr val="tx2"/>
          </a:solidFill>
          <a:latin typeface="Arial" charset="0"/>
        </a:defRPr>
      </a:lvl3pPr>
      <a:lvl4pPr algn="l" rtl="0" eaLnBrk="1" fontAlgn="base" hangingPunct="1">
        <a:lnSpc>
          <a:spcPct val="85000"/>
        </a:lnSpc>
        <a:spcBef>
          <a:spcPct val="0"/>
        </a:spcBef>
        <a:spcAft>
          <a:spcPct val="0"/>
        </a:spcAft>
        <a:defRPr sz="2000" b="1">
          <a:solidFill>
            <a:schemeClr val="tx2"/>
          </a:solidFill>
          <a:latin typeface="Arial" charset="0"/>
        </a:defRPr>
      </a:lvl4pPr>
      <a:lvl5pPr algn="l" rtl="0" eaLnBrk="1" fontAlgn="base" hangingPunct="1">
        <a:lnSpc>
          <a:spcPct val="85000"/>
        </a:lnSpc>
        <a:spcBef>
          <a:spcPct val="0"/>
        </a:spcBef>
        <a:spcAft>
          <a:spcPct val="0"/>
        </a:spcAft>
        <a:defRPr sz="2000" b="1">
          <a:solidFill>
            <a:schemeClr val="tx2"/>
          </a:solidFill>
          <a:latin typeface="Arial" charset="0"/>
        </a:defRPr>
      </a:lvl5pPr>
      <a:lvl6pPr marL="457200" algn="l" rtl="0" eaLnBrk="1" fontAlgn="base" hangingPunct="1">
        <a:lnSpc>
          <a:spcPct val="85000"/>
        </a:lnSpc>
        <a:spcBef>
          <a:spcPct val="0"/>
        </a:spcBef>
        <a:spcAft>
          <a:spcPct val="0"/>
        </a:spcAft>
        <a:defRPr sz="2000" b="1">
          <a:solidFill>
            <a:schemeClr val="tx2"/>
          </a:solidFill>
          <a:latin typeface="Arial" charset="0"/>
        </a:defRPr>
      </a:lvl6pPr>
      <a:lvl7pPr marL="914400" algn="l" rtl="0" eaLnBrk="1" fontAlgn="base" hangingPunct="1">
        <a:lnSpc>
          <a:spcPct val="85000"/>
        </a:lnSpc>
        <a:spcBef>
          <a:spcPct val="0"/>
        </a:spcBef>
        <a:spcAft>
          <a:spcPct val="0"/>
        </a:spcAft>
        <a:defRPr sz="2000" b="1">
          <a:solidFill>
            <a:schemeClr val="tx2"/>
          </a:solidFill>
          <a:latin typeface="Arial" charset="0"/>
        </a:defRPr>
      </a:lvl7pPr>
      <a:lvl8pPr marL="1371600" algn="l" rtl="0" eaLnBrk="1" fontAlgn="base" hangingPunct="1">
        <a:lnSpc>
          <a:spcPct val="85000"/>
        </a:lnSpc>
        <a:spcBef>
          <a:spcPct val="0"/>
        </a:spcBef>
        <a:spcAft>
          <a:spcPct val="0"/>
        </a:spcAft>
        <a:defRPr sz="2000" b="1">
          <a:solidFill>
            <a:schemeClr val="tx2"/>
          </a:solidFill>
          <a:latin typeface="Arial" charset="0"/>
        </a:defRPr>
      </a:lvl8pPr>
      <a:lvl9pPr marL="1828800" algn="l" rtl="0" eaLnBrk="1" fontAlgn="base" hangingPunct="1">
        <a:lnSpc>
          <a:spcPct val="85000"/>
        </a:lnSpc>
        <a:spcBef>
          <a:spcPct val="0"/>
        </a:spcBef>
        <a:spcAft>
          <a:spcPct val="0"/>
        </a:spcAft>
        <a:defRPr sz="2000" b="1">
          <a:solidFill>
            <a:schemeClr val="tx2"/>
          </a:solidFill>
          <a:latin typeface="Arial" charset="0"/>
        </a:defRPr>
      </a:lvl9pPr>
    </p:titleStyle>
    <p:bodyStyle>
      <a:lvl1pPr marL="1588" indent="-1588" algn="l" rtl="0" eaLnBrk="1" fontAlgn="base" hangingPunct="1">
        <a:spcBef>
          <a:spcPct val="0"/>
        </a:spcBef>
        <a:spcAft>
          <a:spcPts val="1200"/>
        </a:spcAft>
        <a:defRPr sz="1000" b="1" cap="none" baseline="0">
          <a:solidFill>
            <a:schemeClr val="tx2"/>
          </a:solidFill>
          <a:latin typeface="+mn-lt"/>
          <a:ea typeface="+mn-ea"/>
          <a:cs typeface="Arial" pitchFamily="34" charset="0"/>
        </a:defRPr>
      </a:lvl1pPr>
      <a:lvl2pPr marL="0" indent="0" algn="l" rtl="0" eaLnBrk="1" fontAlgn="base" hangingPunct="1">
        <a:spcBef>
          <a:spcPts val="0"/>
        </a:spcBef>
        <a:spcAft>
          <a:spcPct val="0"/>
        </a:spcAft>
        <a:buNone/>
        <a:defRPr sz="1000" baseline="0">
          <a:solidFill>
            <a:schemeClr val="tx2"/>
          </a:solidFill>
          <a:latin typeface="+mn-lt"/>
          <a:cs typeface="Arial" pitchFamily="34" charset="0"/>
        </a:defRPr>
      </a:lvl2pPr>
      <a:lvl3pPr marL="138113" indent="-138113" algn="l" rtl="0" eaLnBrk="1" fontAlgn="base" hangingPunct="1">
        <a:spcBef>
          <a:spcPct val="0"/>
        </a:spcBef>
        <a:spcAft>
          <a:spcPct val="0"/>
        </a:spcAft>
        <a:buFont typeface="Arial" panose="020B0604020202020204" pitchFamily="34" charset="0"/>
        <a:buChar char="•"/>
        <a:defRPr sz="1000" baseline="0">
          <a:solidFill>
            <a:schemeClr val="tx2"/>
          </a:solidFill>
          <a:latin typeface="+mn-lt"/>
          <a:cs typeface="Arial" pitchFamily="34" charset="0"/>
        </a:defRPr>
      </a:lvl3pPr>
      <a:lvl4pPr marL="269875" indent="-131763" algn="l" rtl="0" eaLnBrk="1" fontAlgn="base" hangingPunct="1">
        <a:spcBef>
          <a:spcPct val="0"/>
        </a:spcBef>
        <a:spcAft>
          <a:spcPct val="0"/>
        </a:spcAft>
        <a:buFont typeface="Arial" panose="020B0604020202020204" pitchFamily="34" charset="0"/>
        <a:buChar char="–"/>
        <a:defRPr sz="1000" baseline="0">
          <a:solidFill>
            <a:schemeClr val="tx2"/>
          </a:solidFill>
          <a:latin typeface="+mn-lt"/>
          <a:cs typeface="Arial" pitchFamily="34" charset="0"/>
        </a:defRPr>
      </a:lvl4pPr>
      <a:lvl5pPr marL="409575" indent="-139700" algn="l" rtl="0" eaLnBrk="1" fontAlgn="base" hangingPunct="1">
        <a:spcBef>
          <a:spcPct val="0"/>
        </a:spcBef>
        <a:spcAft>
          <a:spcPct val="0"/>
        </a:spcAft>
        <a:buFont typeface="Arial" panose="020B0604020202020204" pitchFamily="34" charset="0"/>
        <a:buChar char="–"/>
        <a:defRPr sz="1000" baseline="0">
          <a:solidFill>
            <a:schemeClr val="tx2"/>
          </a:solidFill>
          <a:latin typeface="+mn-lt"/>
          <a:cs typeface="Arial" pitchFamily="34" charset="0"/>
        </a:defRPr>
      </a:lvl5pPr>
      <a:lvl6pPr marL="590550" indent="-161925" algn="l" rtl="0" eaLnBrk="1" fontAlgn="base" hangingPunct="1">
        <a:spcBef>
          <a:spcPct val="0"/>
        </a:spcBef>
        <a:spcAft>
          <a:spcPct val="0"/>
        </a:spcAft>
        <a:buClr>
          <a:schemeClr val="tx2"/>
        </a:buClr>
        <a:buFont typeface="Arial" charset="0"/>
        <a:buChar char="–"/>
        <a:defRPr sz="1000">
          <a:solidFill>
            <a:schemeClr val="tx2"/>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77018"/>
            <a:ext cx="7560840" cy="652462"/>
          </a:xfrm>
          <a:prstGeom prst="rect">
            <a:avLst/>
          </a:prstGeom>
        </p:spPr>
        <p:txBody>
          <a:bodyPr vert="horz" lIns="0" tIns="0" rIns="0" bIns="0" rtlCol="0" anchor="b" anchorCtr="0">
            <a:noAutofit/>
          </a:bodyPr>
          <a:lstStyle/>
          <a:p>
            <a:r>
              <a:rPr lang="en-GB" noProof="0" dirty="0"/>
              <a:t>Click to edit Master title style</a:t>
            </a:r>
          </a:p>
        </p:txBody>
      </p:sp>
      <p:sp>
        <p:nvSpPr>
          <p:cNvPr id="3" name="Text Placeholder 2"/>
          <p:cNvSpPr>
            <a:spLocks noGrp="1"/>
          </p:cNvSpPr>
          <p:nvPr>
            <p:ph type="body" idx="1"/>
          </p:nvPr>
        </p:nvSpPr>
        <p:spPr>
          <a:xfrm>
            <a:off x="324000" y="1200150"/>
            <a:ext cx="8490438" cy="367665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marL="446088" lvl="4" indent="-171450" algn="l" defTabSz="914400" rtl="0" eaLnBrk="1" latinLnBrk="0" hangingPunct="1">
              <a:spcBef>
                <a:spcPts val="0"/>
              </a:spcBef>
              <a:buFont typeface="Arial" panose="020B0604020202020204" pitchFamily="34" charset="0"/>
              <a:buChar char="–"/>
            </a:pPr>
            <a:r>
              <a:rPr lang="en-GB" noProof="0" dirty="0"/>
              <a:t>Fifth level</a:t>
            </a: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0392" y="158872"/>
            <a:ext cx="720000" cy="252381"/>
          </a:xfrm>
          <a:prstGeom prst="rect">
            <a:avLst/>
          </a:prstGeom>
        </p:spPr>
      </p:pic>
      <p:sp>
        <p:nvSpPr>
          <p:cNvPr id="10" name="Foliennummernplatzhalter 3"/>
          <p:cNvSpPr txBox="1">
            <a:spLocks/>
          </p:cNvSpPr>
          <p:nvPr/>
        </p:nvSpPr>
        <p:spPr bwMode="gray">
          <a:xfrm>
            <a:off x="6686792" y="4999697"/>
            <a:ext cx="2133600" cy="92333"/>
          </a:xfrm>
          <a:prstGeom prst="rect">
            <a:avLst/>
          </a:prstGeom>
        </p:spPr>
        <p:txBody>
          <a:bodyPr vert="horz" lIns="0" tIns="0" rIns="0" bIns="0" rtlCol="0" anchor="b" anchorCtr="0">
            <a:noAutofit/>
          </a:bodyPr>
          <a:lstStyle>
            <a:defPPr>
              <a:defRPr lang="en-US"/>
            </a:defPPr>
            <a:lvl1pPr algn="l" rtl="0" fontAlgn="base">
              <a:spcBef>
                <a:spcPct val="0"/>
              </a:spcBef>
              <a:spcAft>
                <a:spcPct val="0"/>
              </a:spcAft>
              <a:defRPr lang="en-US" sz="600" kern="1200" smtClean="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GB" baseline="0" dirty="0">
                <a:solidFill>
                  <a:srgbClr val="000000"/>
                </a:solidFill>
                <a:latin typeface="Arial" panose="020B0604020202020204" pitchFamily="34" charset="0"/>
              </a:rPr>
              <a:t>© Infront Sports &amp; Media AG │ </a:t>
            </a:r>
            <a:fld id="{5DC5D0C0-823A-4A97-945F-B3918F72A5EE}" type="slidenum">
              <a:rPr lang="en-GB" baseline="0" smtClean="0">
                <a:solidFill>
                  <a:srgbClr val="000000"/>
                </a:solidFill>
                <a:latin typeface="Arial" panose="020B0604020202020204" pitchFamily="34" charset="0"/>
              </a:rPr>
              <a:pPr marL="0" marR="0" indent="0" algn="r" defTabSz="914400" rtl="0" eaLnBrk="1" fontAlgn="base" latinLnBrk="0" hangingPunct="1">
                <a:lnSpc>
                  <a:spcPct val="100000"/>
                </a:lnSpc>
                <a:spcBef>
                  <a:spcPct val="0"/>
                </a:spcBef>
                <a:spcAft>
                  <a:spcPct val="0"/>
                </a:spcAft>
                <a:buClrTx/>
                <a:buSzTx/>
                <a:buFontTx/>
                <a:buNone/>
                <a:tabLst/>
                <a:defRPr/>
              </a:pPr>
              <a:t>‹#›</a:t>
            </a:fld>
            <a:endParaRPr lang="en-GB" baseline="0" dirty="0">
              <a:solidFill>
                <a:srgbClr val="000000"/>
              </a:solidFill>
              <a:latin typeface="Arial" panose="020B0604020202020204" pitchFamily="34" charset="0"/>
            </a:endParaRPr>
          </a:p>
        </p:txBody>
      </p:sp>
      <p:sp>
        <p:nvSpPr>
          <p:cNvPr id="4" name="Footer Placeholder 3"/>
          <p:cNvSpPr>
            <a:spLocks noGrp="1"/>
          </p:cNvSpPr>
          <p:nvPr>
            <p:ph type="ftr" sz="quarter" idx="3"/>
          </p:nvPr>
        </p:nvSpPr>
        <p:spPr>
          <a:xfrm>
            <a:off x="323528" y="4999697"/>
            <a:ext cx="2895600" cy="92333"/>
          </a:xfrm>
          <a:prstGeom prst="rect">
            <a:avLst/>
          </a:prstGeom>
        </p:spPr>
        <p:txBody>
          <a:bodyPr vert="horz" lIns="0" tIns="0" rIns="0" bIns="0" rtlCol="0" anchor="b" anchorCtr="0">
            <a:spAutoFit/>
          </a:bodyPr>
          <a:lstStyle>
            <a:lvl1pPr algn="l">
              <a:defRPr sz="600">
                <a:solidFill>
                  <a:schemeClr val="tx1"/>
                </a:solidFill>
              </a:defRPr>
            </a:lvl1pPr>
          </a:lstStyle>
          <a:p>
            <a:endParaRPr lang="en-GB" dirty="0"/>
          </a:p>
        </p:txBody>
      </p:sp>
      <p:sp>
        <p:nvSpPr>
          <p:cNvPr id="8" name="Text Placeholder 2" descr="&lt;Feld_Titel&gt;"/>
          <p:cNvSpPr txBox="1">
            <a:spLocks/>
          </p:cNvSpPr>
          <p:nvPr/>
        </p:nvSpPr>
        <p:spPr>
          <a:xfrm>
            <a:off x="324082" y="142842"/>
            <a:ext cx="4247918" cy="142220"/>
          </a:xfrm>
          <a:prstGeom prst="rect">
            <a:avLst/>
          </a:prstGeom>
        </p:spPr>
        <p:txBody>
          <a:bodyPr vert="horz" lIns="0" tIns="0" rIns="0" bIns="0" rtlCol="0">
            <a:noAutofit/>
          </a:bodyPr>
          <a:lstStyle>
            <a:lvl1pPr marL="1588" indent="-1588" algn="l" rtl="0" eaLnBrk="1" fontAlgn="base" hangingPunct="1">
              <a:spcBef>
                <a:spcPct val="0"/>
              </a:spcBef>
              <a:spcAft>
                <a:spcPts val="1200"/>
              </a:spcAft>
              <a:defRPr sz="1000" b="1" cap="none" baseline="0">
                <a:solidFill>
                  <a:schemeClr val="tx2"/>
                </a:solidFill>
                <a:latin typeface="Arial" panose="020B0604020202020204" pitchFamily="34" charset="0"/>
                <a:ea typeface="+mn-ea"/>
                <a:cs typeface="Arial" pitchFamily="34" charset="0"/>
              </a:defRPr>
            </a:lvl1pPr>
            <a:lvl2pPr marL="9525" indent="0" algn="l" rtl="0" eaLnBrk="1" fontAlgn="base" hangingPunct="1">
              <a:spcBef>
                <a:spcPts val="0"/>
              </a:spcBef>
              <a:spcAft>
                <a:spcPct val="0"/>
              </a:spcAft>
              <a:buNone/>
              <a:defRPr sz="1000" baseline="0">
                <a:solidFill>
                  <a:schemeClr val="tx2"/>
                </a:solidFill>
                <a:latin typeface="Arial" panose="020B0604020202020204" pitchFamily="34" charset="0"/>
                <a:cs typeface="Arial" pitchFamily="34" charset="0"/>
              </a:defRPr>
            </a:lvl2pPr>
            <a:lvl3pPr marL="125413" indent="-1095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3pPr>
            <a:lvl4pPr marL="276225" indent="-134938"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4pPr>
            <a:lvl5pPr marL="449263" indent="-157163" algn="l" rtl="0" eaLnBrk="1" fontAlgn="base" hangingPunct="1">
              <a:spcBef>
                <a:spcPct val="0"/>
              </a:spcBef>
              <a:spcAft>
                <a:spcPct val="0"/>
              </a:spcAft>
              <a:buFont typeface="Arial" panose="020B0604020202020204" pitchFamily="34" charset="0"/>
              <a:buChar char="–"/>
              <a:defRPr sz="1000" baseline="0">
                <a:solidFill>
                  <a:schemeClr val="tx2"/>
                </a:solidFill>
                <a:latin typeface="Arial" panose="020B0604020202020204" pitchFamily="34" charset="0"/>
                <a:cs typeface="Arial" pitchFamily="34" charset="0"/>
              </a:defRPr>
            </a:lvl5pPr>
            <a:lvl6pPr marL="1204913" indent="-173038" algn="l" rtl="0" eaLnBrk="1" fontAlgn="base" hangingPunct="1">
              <a:spcBef>
                <a:spcPct val="0"/>
              </a:spcBef>
              <a:spcAft>
                <a:spcPct val="0"/>
              </a:spcAft>
              <a:buFont typeface="Arial" charset="0"/>
              <a:buChar char="–"/>
              <a:defRPr sz="1600">
                <a:solidFill>
                  <a:schemeClr val="tx1"/>
                </a:solidFill>
                <a:latin typeface="+mn-lt"/>
              </a:defRPr>
            </a:lvl6pPr>
            <a:lvl7pPr marL="1662113" indent="-173038" algn="l" rtl="0" eaLnBrk="1" fontAlgn="base" hangingPunct="1">
              <a:spcBef>
                <a:spcPct val="0"/>
              </a:spcBef>
              <a:spcAft>
                <a:spcPct val="0"/>
              </a:spcAft>
              <a:buFont typeface="Arial" charset="0"/>
              <a:buChar char="–"/>
              <a:defRPr sz="1600">
                <a:solidFill>
                  <a:schemeClr val="tx1"/>
                </a:solidFill>
                <a:latin typeface="+mn-lt"/>
              </a:defRPr>
            </a:lvl7pPr>
            <a:lvl8pPr marL="2119313" indent="-173038" algn="l" rtl="0" eaLnBrk="1" fontAlgn="base" hangingPunct="1">
              <a:spcBef>
                <a:spcPct val="0"/>
              </a:spcBef>
              <a:spcAft>
                <a:spcPct val="0"/>
              </a:spcAft>
              <a:buFont typeface="Arial" charset="0"/>
              <a:buChar char="–"/>
              <a:defRPr sz="1600">
                <a:solidFill>
                  <a:schemeClr val="tx1"/>
                </a:solidFill>
                <a:latin typeface="+mn-lt"/>
              </a:defRPr>
            </a:lvl8pPr>
            <a:lvl9pPr marL="2576513" indent="-173038" algn="l" rtl="0" eaLnBrk="1" fontAlgn="base" hangingPunct="1">
              <a:spcBef>
                <a:spcPct val="0"/>
              </a:spcBef>
              <a:spcAft>
                <a:spcPct val="0"/>
              </a:spcAft>
              <a:buFont typeface="Arial" charset="0"/>
              <a:buChar char="–"/>
              <a:defRPr sz="1600">
                <a:solidFill>
                  <a:schemeClr val="tx1"/>
                </a:solidFill>
                <a:latin typeface="+mn-lt"/>
              </a:defRPr>
            </a:lvl9pPr>
          </a:lstStyle>
          <a:p>
            <a:endParaRPr lang="en-GB" sz="600" kern="0" dirty="0"/>
          </a:p>
        </p:txBody>
      </p:sp>
    </p:spTree>
    <p:extLst>
      <p:ext uri="{BB962C8B-B14F-4D97-AF65-F5344CB8AC3E}">
        <p14:creationId xmlns:p14="http://schemas.microsoft.com/office/powerpoint/2010/main" val="1314727115"/>
      </p:ext>
    </p:extLst>
  </p:cSld>
  <p:clrMap bg1="lt1" tx1="dk1" bg2="lt2" tx2="dk2" accent1="accent1" accent2="accent2" accent3="accent3" accent4="accent4" accent5="accent5" accent6="accent6" hlink="hlink" folHlink="folHlink"/>
  <p:sldLayoutIdLst>
    <p:sldLayoutId id="2147484040" r:id="rId1"/>
    <p:sldLayoutId id="2147484033" r:id="rId2"/>
    <p:sldLayoutId id="2147484042" r:id="rId3"/>
    <p:sldLayoutId id="2147484043" r:id="rId4"/>
    <p:sldLayoutId id="2147484026" r:id="rId5"/>
    <p:sldLayoutId id="2147484038" r:id="rId6"/>
    <p:sldLayoutId id="2147484027" r:id="rId7"/>
    <p:sldLayoutId id="2147484028" r:id="rId8"/>
    <p:sldLayoutId id="2147484029" r:id="rId9"/>
    <p:sldLayoutId id="2147484030" r:id="rId10"/>
  </p:sldLayoutIdLst>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hf sldNum="0" hdr="0" dt="0"/>
  <p:txStyles>
    <p:titleStyle>
      <a:lvl1pPr algn="l" defTabSz="914400" rtl="0" eaLnBrk="1" latinLnBrk="0" hangingPunct="1">
        <a:lnSpc>
          <a:spcPct val="80000"/>
        </a:lnSpc>
        <a:spcBef>
          <a:spcPct val="0"/>
        </a:spcBef>
        <a:buNone/>
        <a:defRPr sz="2400" b="1" i="0" kern="1200" cap="all" spc="0" baseline="0">
          <a:solidFill>
            <a:schemeClr val="tx2"/>
          </a:solidFill>
          <a:latin typeface="+mj-lt"/>
          <a:ea typeface="+mj-ea"/>
          <a:cs typeface="+mj-cs"/>
        </a:defRPr>
      </a:lvl1pPr>
    </p:titleStyle>
    <p:bodyStyle>
      <a:lvl1pPr marL="0" indent="0" algn="l" defTabSz="914400" rtl="0" eaLnBrk="1" latinLnBrk="0" hangingPunct="1">
        <a:spcBef>
          <a:spcPts val="0"/>
        </a:spcBef>
        <a:spcAft>
          <a:spcPts val="1200"/>
        </a:spcAft>
        <a:buFont typeface="Arial" panose="020B0604020202020204" pitchFamily="34" charset="0"/>
        <a:buNone/>
        <a:defRPr sz="900" b="1" i="0" kern="1200" baseline="0">
          <a:solidFill>
            <a:schemeClr val="tx2"/>
          </a:solidFill>
          <a:latin typeface="+mn-lt"/>
          <a:ea typeface="+mn-ea"/>
          <a:cs typeface="+mn-cs"/>
        </a:defRPr>
      </a:lvl1pPr>
      <a:lvl2pPr marL="0" indent="0" algn="l" defTabSz="914400" rtl="0" eaLnBrk="1" latinLnBrk="0" hangingPunct="1">
        <a:spcBef>
          <a:spcPts val="0"/>
        </a:spcBef>
        <a:buFont typeface="Arial" panose="020B0604020202020204" pitchFamily="34" charset="0"/>
        <a:buNone/>
        <a:defRPr sz="900" b="0" i="0" kern="1200" baseline="0">
          <a:solidFill>
            <a:schemeClr val="tx1"/>
          </a:solidFill>
          <a:latin typeface="+mn-lt"/>
          <a:ea typeface="+mn-ea"/>
          <a:cs typeface="+mn-cs"/>
        </a:defRPr>
      </a:lvl2pPr>
      <a:lvl3pPr marL="128588" indent="-128588" algn="l" defTabSz="914400" rtl="0" eaLnBrk="1" latinLnBrk="0" hangingPunct="1">
        <a:spcBef>
          <a:spcPts val="0"/>
        </a:spcBef>
        <a:buFont typeface="Arial" panose="020B0604020202020204" pitchFamily="34" charset="0"/>
        <a:buChar char="•"/>
        <a:defRPr sz="900" b="0" i="0" kern="1200" baseline="0">
          <a:solidFill>
            <a:schemeClr val="tx1"/>
          </a:solidFill>
          <a:latin typeface="+mn-lt"/>
          <a:ea typeface="+mn-ea"/>
          <a:cs typeface="+mn-cs"/>
        </a:defRPr>
      </a:lvl3pPr>
      <a:lvl4pPr marL="269875" indent="-123825" algn="l" defTabSz="914400" rtl="0" eaLnBrk="1" latinLnBrk="0" hangingPunct="1">
        <a:spcBef>
          <a:spcPts val="0"/>
        </a:spcBef>
        <a:buFont typeface="Arial" panose="020B0604020202020204" pitchFamily="34" charset="0"/>
        <a:buChar char="–"/>
        <a:defRPr sz="900" b="0" i="0" kern="1200" baseline="0">
          <a:solidFill>
            <a:schemeClr val="tx1"/>
          </a:solidFill>
          <a:latin typeface="+mn-lt"/>
          <a:ea typeface="+mn-ea"/>
          <a:cs typeface="+mn-cs"/>
        </a:defRPr>
      </a:lvl4pPr>
      <a:lvl5pPr marL="446088" indent="-176213" algn="l" defTabSz="914400" rtl="0" eaLnBrk="1" latinLnBrk="0" hangingPunct="1">
        <a:spcBef>
          <a:spcPts val="0"/>
        </a:spcBef>
        <a:buFont typeface="Arial" panose="020B0604020202020204" pitchFamily="34" charset="0"/>
        <a:buChar char="–"/>
        <a:defRPr lang="en-GB" sz="900" b="0" i="0" kern="1200" baseline="0" noProof="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14.xml"/><Relationship Id="rId7" Type="http://schemas.openxmlformats.org/officeDocument/2006/relationships/image" Target="../media/image65.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7.emf"/><Relationship Id="rId11" Type="http://schemas.openxmlformats.org/officeDocument/2006/relationships/image" Target="../media/image69.jpeg"/><Relationship Id="rId5" Type="http://schemas.openxmlformats.org/officeDocument/2006/relationships/oleObject" Target="../embeddings/oleObject14.bin"/><Relationship Id="rId10" Type="http://schemas.openxmlformats.org/officeDocument/2006/relationships/image" Target="../media/image68.jpeg"/><Relationship Id="rId4" Type="http://schemas.openxmlformats.org/officeDocument/2006/relationships/notesSlide" Target="../notesSlides/notesSlide8.xml"/><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jpeg"/><Relationship Id="rId3" Type="http://schemas.openxmlformats.org/officeDocument/2006/relationships/slideLayout" Target="../slideLayouts/slideLayout14.xml"/><Relationship Id="rId21" Type="http://schemas.openxmlformats.org/officeDocument/2006/relationships/image" Target="../media/image35.png"/><Relationship Id="rId34" Type="http://schemas.openxmlformats.org/officeDocument/2006/relationships/image" Target="../media/image48.png"/><Relationship Id="rId7" Type="http://schemas.openxmlformats.org/officeDocument/2006/relationships/image" Target="../media/image21.png"/><Relationship Id="rId12" Type="http://schemas.openxmlformats.org/officeDocument/2006/relationships/image" Target="../media/image26.jpe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jpeg"/><Relationship Id="rId2" Type="http://schemas.openxmlformats.org/officeDocument/2006/relationships/tags" Target="../tags/tag8.xml"/><Relationship Id="rId16" Type="http://schemas.openxmlformats.org/officeDocument/2006/relationships/image" Target="../media/image30.jpeg"/><Relationship Id="rId20" Type="http://schemas.openxmlformats.org/officeDocument/2006/relationships/image" Target="../media/image34.jpeg"/><Relationship Id="rId29" Type="http://schemas.openxmlformats.org/officeDocument/2006/relationships/image" Target="../media/image43.png"/><Relationship Id="rId1" Type="http://schemas.openxmlformats.org/officeDocument/2006/relationships/vmlDrawing" Target="../drawings/vmlDrawing7.vml"/><Relationship Id="rId6" Type="http://schemas.openxmlformats.org/officeDocument/2006/relationships/image" Target="../media/image20.png"/><Relationship Id="rId11" Type="http://schemas.openxmlformats.org/officeDocument/2006/relationships/image" Target="../media/image25.jpeg"/><Relationship Id="rId24" Type="http://schemas.openxmlformats.org/officeDocument/2006/relationships/image" Target="../media/image38.png"/><Relationship Id="rId32" Type="http://schemas.openxmlformats.org/officeDocument/2006/relationships/image" Target="../media/image46.png"/><Relationship Id="rId5" Type="http://schemas.openxmlformats.org/officeDocument/2006/relationships/image" Target="../media/image19.emf"/><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jpe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oleObject" Target="../embeddings/oleObject7.bin"/><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jp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4.xml"/><Relationship Id="rId7" Type="http://schemas.openxmlformats.org/officeDocument/2006/relationships/image" Target="../media/image2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46.png"/><Relationship Id="rId3" Type="http://schemas.openxmlformats.org/officeDocument/2006/relationships/slideLayout" Target="../slideLayouts/slideLayout14.xml"/><Relationship Id="rId7" Type="http://schemas.openxmlformats.org/officeDocument/2006/relationships/image" Target="../media/image50.png"/><Relationship Id="rId12" Type="http://schemas.openxmlformats.org/officeDocument/2006/relationships/image" Target="../media/image35.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emf"/><Relationship Id="rId11" Type="http://schemas.openxmlformats.org/officeDocument/2006/relationships/image" Target="../media/image31.png"/><Relationship Id="rId5" Type="http://schemas.openxmlformats.org/officeDocument/2006/relationships/oleObject" Target="../embeddings/oleObject9.bin"/><Relationship Id="rId10" Type="http://schemas.openxmlformats.org/officeDocument/2006/relationships/image" Target="../media/image37.png"/><Relationship Id="rId4" Type="http://schemas.openxmlformats.org/officeDocument/2006/relationships/notesSlide" Target="../notesSlides/notesSlide2.xml"/><Relationship Id="rId9" Type="http://schemas.openxmlformats.org/officeDocument/2006/relationships/image" Target="../media/image52.jpeg"/><Relationship Id="rId14" Type="http://schemas.openxmlformats.org/officeDocument/2006/relationships/image" Target="../media/image49.jp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4.png"/><Relationship Id="rId3" Type="http://schemas.openxmlformats.org/officeDocument/2006/relationships/slideLayout" Target="../slideLayouts/slideLayout14.xml"/><Relationship Id="rId7" Type="http://schemas.openxmlformats.org/officeDocument/2006/relationships/image" Target="../media/image38.png"/><Relationship Id="rId12" Type="http://schemas.openxmlformats.org/officeDocument/2006/relationships/image" Target="../media/image54.jpe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7.emf"/><Relationship Id="rId11" Type="http://schemas.openxmlformats.org/officeDocument/2006/relationships/image" Target="../media/image53.png"/><Relationship Id="rId5" Type="http://schemas.openxmlformats.org/officeDocument/2006/relationships/oleObject" Target="../embeddings/oleObject10.bin"/><Relationship Id="rId10" Type="http://schemas.openxmlformats.org/officeDocument/2006/relationships/image" Target="../media/image25.jpeg"/><Relationship Id="rId4" Type="http://schemas.openxmlformats.org/officeDocument/2006/relationships/notesSlide" Target="../notesSlides/notesSlide3.xml"/><Relationship Id="rId9" Type="http://schemas.openxmlformats.org/officeDocument/2006/relationships/image" Target="../media/image31.pn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4.xml"/><Relationship Id="rId7" Type="http://schemas.openxmlformats.org/officeDocument/2006/relationships/image" Target="../media/image27.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7.emf"/><Relationship Id="rId11" Type="http://schemas.openxmlformats.org/officeDocument/2006/relationships/image" Target="../media/image43.png"/><Relationship Id="rId5" Type="http://schemas.openxmlformats.org/officeDocument/2006/relationships/oleObject" Target="../embeddings/oleObject11.bin"/><Relationship Id="rId10" Type="http://schemas.openxmlformats.org/officeDocument/2006/relationships/image" Target="../media/image55.jpeg"/><Relationship Id="rId4" Type="http://schemas.openxmlformats.org/officeDocument/2006/relationships/notesSlide" Target="../notesSlides/notesSlide4.xm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4.xml"/><Relationship Id="rId7" Type="http://schemas.openxmlformats.org/officeDocument/2006/relationships/image" Target="../media/image48.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emf"/><Relationship Id="rId11" Type="http://schemas.openxmlformats.org/officeDocument/2006/relationships/image" Target="../media/image56.tiff"/><Relationship Id="rId5" Type="http://schemas.openxmlformats.org/officeDocument/2006/relationships/oleObject" Target="../embeddings/oleObject12.bin"/><Relationship Id="rId10" Type="http://schemas.openxmlformats.org/officeDocument/2006/relationships/image" Target="../media/image33.png"/><Relationship Id="rId4" Type="http://schemas.openxmlformats.org/officeDocument/2006/relationships/notesSlide" Target="../notesSlides/notesSlide5.xml"/><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41.png"/><Relationship Id="rId3" Type="http://schemas.openxmlformats.org/officeDocument/2006/relationships/slideLayout" Target="../slideLayouts/slideLayout14.xml"/><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emf"/><Relationship Id="rId11" Type="http://schemas.openxmlformats.org/officeDocument/2006/relationships/image" Target="../media/image61.png"/><Relationship Id="rId5" Type="http://schemas.openxmlformats.org/officeDocument/2006/relationships/oleObject" Target="../embeddings/oleObject13.bin"/><Relationship Id="rId10" Type="http://schemas.openxmlformats.org/officeDocument/2006/relationships/image" Target="../media/image60.png"/><Relationship Id="rId4" Type="http://schemas.openxmlformats.org/officeDocument/2006/relationships/notesSlide" Target="../notesSlides/notesSlide6.xml"/><Relationship Id="rId9" Type="http://schemas.openxmlformats.org/officeDocument/2006/relationships/image" Target="../media/image59.png"/><Relationship Id="rId1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4.xml"/><Relationship Id="rId7" Type="http://schemas.openxmlformats.org/officeDocument/2006/relationships/image" Target="../media/image63.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7.emf"/><Relationship Id="rId5" Type="http://schemas.openxmlformats.org/officeDocument/2006/relationships/oleObject" Target="../embeddings/oleObject13.bin"/><Relationship Id="rId10" Type="http://schemas.openxmlformats.org/officeDocument/2006/relationships/image" Target="../media/image64.jpeg"/><Relationship Id="rId4" Type="http://schemas.openxmlformats.org/officeDocument/2006/relationships/notesSlide" Target="../notesSlides/notesSlide7.xml"/><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498" y="1601308"/>
            <a:ext cx="8492645" cy="1192378"/>
          </a:xfrm>
          <a:prstGeom prst="rect">
            <a:avLst/>
          </a:prstGeom>
          <a:noFill/>
        </p:spPr>
        <p:txBody>
          <a:bodyPr wrap="square" lIns="0" tIns="0" rIns="0" bIns="0" rtlCol="0">
            <a:noAutofit/>
          </a:bodyPr>
          <a:lstStyle/>
          <a:p>
            <a:r>
              <a:rPr lang="en-GB" sz="3600" b="1" dirty="0">
                <a:solidFill>
                  <a:schemeClr val="tx2"/>
                </a:solidFill>
              </a:rPr>
              <a:t>TV DISTRIBUTION:</a:t>
            </a:r>
          </a:p>
          <a:p>
            <a:r>
              <a:rPr lang="en-US" sz="3600" b="1" dirty="0">
                <a:solidFill>
                  <a:schemeClr val="tx2"/>
                </a:solidFill>
              </a:rPr>
              <a:t> 6 Hours of Bahrain </a:t>
            </a:r>
            <a:endParaRPr lang="en-GB" sz="3600" b="1" dirty="0">
              <a:solidFill>
                <a:schemeClr val="tx2"/>
              </a:solidFill>
            </a:endParaRPr>
          </a:p>
        </p:txBody>
      </p:sp>
      <p:sp>
        <p:nvSpPr>
          <p:cNvPr id="4" name="Rectangle 3"/>
          <p:cNvSpPr/>
          <p:nvPr/>
        </p:nvSpPr>
        <p:spPr bwMode="blackWhite">
          <a:xfrm>
            <a:off x="0" y="4466124"/>
            <a:ext cx="9144000" cy="677376"/>
          </a:xfrm>
          <a:prstGeom prst="rect">
            <a:avLst/>
          </a:prstGeom>
          <a:solidFill>
            <a:schemeClr val="bg1"/>
          </a:solidFill>
          <a:ln>
            <a:noFill/>
          </a:ln>
          <a:effectLst/>
        </p:spPr>
        <p:txBody>
          <a:bodyPr rtlCol="0" anchor="ctr"/>
          <a:lstStyle/>
          <a:p>
            <a:pPr algn="l"/>
            <a:endParaRPr lang="en-GB" sz="1000" dirty="0">
              <a:solidFill>
                <a:schemeClr val="bg1"/>
              </a:solidFill>
            </a:endParaRPr>
          </a:p>
        </p:txBody>
      </p:sp>
      <p:cxnSp>
        <p:nvCxnSpPr>
          <p:cNvPr id="11" name="Straight Connector 10"/>
          <p:cNvCxnSpPr/>
          <p:nvPr/>
        </p:nvCxnSpPr>
        <p:spPr bwMode="auto">
          <a:xfrm>
            <a:off x="7847320" y="4568636"/>
            <a:ext cx="0" cy="507304"/>
          </a:xfrm>
          <a:prstGeom prst="line">
            <a:avLst/>
          </a:prstGeom>
          <a:solidFill>
            <a:schemeClr val="bg2"/>
          </a:solidFill>
          <a:ln w="19050" cap="flat" cmpd="sng" algn="ctr">
            <a:solidFill>
              <a:schemeClr val="accent1"/>
            </a:solidFill>
            <a:prstDash val="solid"/>
            <a:round/>
            <a:headEnd type="none" w="med" len="med"/>
            <a:tailEnd type="none" w="med" len="med"/>
          </a:ln>
          <a:effectLst/>
        </p:spPr>
      </p:cxnSp>
      <p:sp>
        <p:nvSpPr>
          <p:cNvPr id="5" name="TextBox 4"/>
          <p:cNvSpPr txBox="1"/>
          <p:nvPr/>
        </p:nvSpPr>
        <p:spPr>
          <a:xfrm>
            <a:off x="482252" y="4704604"/>
            <a:ext cx="2780778" cy="310948"/>
          </a:xfrm>
          <a:prstGeom prst="rect">
            <a:avLst/>
          </a:prstGeom>
          <a:noFill/>
        </p:spPr>
        <p:txBody>
          <a:bodyPr wrap="square" lIns="0" tIns="0" rIns="0" bIns="0" rtlCol="0">
            <a:noAutofit/>
          </a:bodyPr>
          <a:lstStyle/>
          <a:p>
            <a:pPr algn="l"/>
            <a:r>
              <a:rPr lang="en-GB" sz="1000" b="1" dirty="0">
                <a:solidFill>
                  <a:schemeClr val="tx2"/>
                </a:solidFill>
              </a:rPr>
              <a:t>30</a:t>
            </a:r>
            <a:r>
              <a:rPr lang="en-GB" sz="1000" b="1" baseline="30000" dirty="0">
                <a:solidFill>
                  <a:schemeClr val="tx2"/>
                </a:solidFill>
              </a:rPr>
              <a:t>th</a:t>
            </a:r>
            <a:r>
              <a:rPr lang="en-GB" sz="1000" b="1" dirty="0">
                <a:solidFill>
                  <a:schemeClr val="tx2"/>
                </a:solidFill>
              </a:rPr>
              <a:t> October 2021</a:t>
            </a:r>
          </a:p>
          <a:p>
            <a:pPr algn="l"/>
            <a:r>
              <a:rPr lang="en-GB" sz="1000" b="1" dirty="0">
                <a:solidFill>
                  <a:schemeClr val="tx2"/>
                </a:solidFill>
              </a:rPr>
              <a:t>11:00 – 17:00 Local time</a:t>
            </a:r>
          </a:p>
          <a:p>
            <a:pPr algn="l"/>
            <a:endParaRPr lang="en-GB" sz="1000" b="1" dirty="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259" y="4673604"/>
            <a:ext cx="880608" cy="262416"/>
          </a:xfrm>
          <a:prstGeom prst="rect">
            <a:avLst/>
          </a:prstGeom>
        </p:spPr>
      </p:pic>
      <p:pic>
        <p:nvPicPr>
          <p:cNvPr id="8" name="Image 6">
            <a:extLst>
              <a:ext uri="{FF2B5EF4-FFF2-40B4-BE49-F238E27FC236}">
                <a16:creationId xmlns:a16="http://schemas.microsoft.com/office/drawing/2014/main" id="{68812A5E-4C2E-4C65-A9D8-399EA79C25CD}"/>
              </a:ext>
            </a:extLst>
          </p:cNvPr>
          <p:cNvPicPr>
            <a:picLocks noChangeAspect="1"/>
          </p:cNvPicPr>
          <p:nvPr/>
        </p:nvPicPr>
        <p:blipFill>
          <a:blip r:embed="rId3"/>
          <a:stretch>
            <a:fillRect/>
          </a:stretch>
        </p:blipFill>
        <p:spPr>
          <a:xfrm>
            <a:off x="6352305" y="4203895"/>
            <a:ext cx="1748198" cy="1236785"/>
          </a:xfrm>
          <a:prstGeom prst="rect">
            <a:avLst/>
          </a:prstGeom>
        </p:spPr>
      </p:pic>
    </p:spTree>
    <p:extLst>
      <p:ext uri="{BB962C8B-B14F-4D97-AF65-F5344CB8AC3E}">
        <p14:creationId xmlns:p14="http://schemas.microsoft.com/office/powerpoint/2010/main" val="16691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866006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11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Round Diagonal Corner Rectangle 112"/>
          <p:cNvSpPr>
            <a:spLocks noChangeAspect="1"/>
          </p:cNvSpPr>
          <p:nvPr/>
        </p:nvSpPr>
        <p:spPr bwMode="blackWhite">
          <a:xfrm>
            <a:off x="2172812" y="274648"/>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30" name="Round Diagonal Corner Rectangle 129"/>
          <p:cNvSpPr>
            <a:spLocks noChangeAspect="1"/>
          </p:cNvSpPr>
          <p:nvPr/>
        </p:nvSpPr>
        <p:spPr bwMode="blackWhite">
          <a:xfrm>
            <a:off x="3819199" y="273716"/>
            <a:ext cx="4836690"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Coverage</a:t>
            </a:r>
          </a:p>
        </p:txBody>
      </p:sp>
      <p:sp>
        <p:nvSpPr>
          <p:cNvPr id="210" name="Round Diagonal Corner Rectangle 209"/>
          <p:cNvSpPr>
            <a:spLocks noChangeAspect="1"/>
          </p:cNvSpPr>
          <p:nvPr/>
        </p:nvSpPr>
        <p:spPr bwMode="blackWhite">
          <a:xfrm>
            <a:off x="336236" y="273484"/>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370" name="Round Diagonal Corner Rectangle 369"/>
          <p:cNvSpPr/>
          <p:nvPr/>
        </p:nvSpPr>
        <p:spPr bwMode="blackWhite">
          <a:xfrm>
            <a:off x="297477" y="720802"/>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REGIONAL NEWS ACCESS</a:t>
            </a:r>
          </a:p>
        </p:txBody>
      </p:sp>
      <p:grpSp>
        <p:nvGrpSpPr>
          <p:cNvPr id="165" name="Group 164"/>
          <p:cNvGrpSpPr/>
          <p:nvPr/>
        </p:nvGrpSpPr>
        <p:grpSpPr>
          <a:xfrm>
            <a:off x="297477" y="1003769"/>
            <a:ext cx="8319654" cy="327913"/>
            <a:chOff x="336236" y="1102075"/>
            <a:chExt cx="8317187" cy="327913"/>
          </a:xfrm>
          <a:solidFill>
            <a:schemeClr val="bg1"/>
          </a:solidFill>
        </p:grpSpPr>
        <p:grpSp>
          <p:nvGrpSpPr>
            <p:cNvPr id="166" name="Group 165"/>
            <p:cNvGrpSpPr/>
            <p:nvPr/>
          </p:nvGrpSpPr>
          <p:grpSpPr>
            <a:xfrm>
              <a:off x="336236" y="1102075"/>
              <a:ext cx="3380492" cy="324389"/>
              <a:chOff x="334102" y="1147666"/>
              <a:chExt cx="3380492" cy="433974"/>
            </a:xfrm>
            <a:grpFill/>
          </p:grpSpPr>
          <p:sp>
            <p:nvSpPr>
              <p:cNvPr id="169" name="Round Diagonal Corner Rectangle 168"/>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70" name="Round Diagonal Corner Rectangle 169"/>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 (excl. Germany)</a:t>
                </a:r>
              </a:p>
            </p:txBody>
          </p:sp>
          <p:cxnSp>
            <p:nvCxnSpPr>
              <p:cNvPr id="171" name="Straight Connector 170"/>
              <p:cNvCxnSpPr>
                <a:stCxn id="169" idx="0"/>
                <a:endCxn id="17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7" name="Round Diagonal Corner Rectangle 166"/>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Access</a:t>
              </a:r>
            </a:p>
          </p:txBody>
        </p:sp>
        <p:cxnSp>
          <p:nvCxnSpPr>
            <p:cNvPr id="168" name="Straight Connector 16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73" name="Picture 12" descr="Image result for reuters logo transpar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989" y="1065732"/>
            <a:ext cx="831796" cy="200462"/>
          </a:xfrm>
          <a:prstGeom prst="rect">
            <a:avLst/>
          </a:prstGeom>
          <a:solidFill>
            <a:schemeClr val="bg1"/>
          </a:solidFill>
        </p:spPr>
      </p:pic>
      <p:sp>
        <p:nvSpPr>
          <p:cNvPr id="184" name="Round Diagonal Corner Rectangle 183"/>
          <p:cNvSpPr/>
          <p:nvPr/>
        </p:nvSpPr>
        <p:spPr bwMode="blackWhite">
          <a:xfrm>
            <a:off x="307976" y="2137904"/>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RADIO BROADCASTERS</a:t>
            </a:r>
          </a:p>
        </p:txBody>
      </p:sp>
      <p:grpSp>
        <p:nvGrpSpPr>
          <p:cNvPr id="7" name="Group 6">
            <a:extLst>
              <a:ext uri="{FF2B5EF4-FFF2-40B4-BE49-F238E27FC236}">
                <a16:creationId xmlns:a16="http://schemas.microsoft.com/office/drawing/2014/main" id="{D2CDEDAE-0687-45B6-A042-8716713DD243}"/>
              </a:ext>
            </a:extLst>
          </p:cNvPr>
          <p:cNvGrpSpPr/>
          <p:nvPr/>
        </p:nvGrpSpPr>
        <p:grpSpPr>
          <a:xfrm>
            <a:off x="307976" y="2385652"/>
            <a:ext cx="8319654" cy="327913"/>
            <a:chOff x="307976" y="2430086"/>
            <a:chExt cx="8319654" cy="327913"/>
          </a:xfrm>
        </p:grpSpPr>
        <p:grpSp>
          <p:nvGrpSpPr>
            <p:cNvPr id="185" name="Group 184"/>
            <p:cNvGrpSpPr/>
            <p:nvPr/>
          </p:nvGrpSpPr>
          <p:grpSpPr>
            <a:xfrm>
              <a:off x="307976" y="2430086"/>
              <a:ext cx="8319654" cy="327913"/>
              <a:chOff x="336236" y="1102075"/>
              <a:chExt cx="8317187" cy="327913"/>
            </a:xfrm>
            <a:solidFill>
              <a:schemeClr val="bg1"/>
            </a:solidFill>
          </p:grpSpPr>
          <p:grpSp>
            <p:nvGrpSpPr>
              <p:cNvPr id="186" name="Group 185"/>
              <p:cNvGrpSpPr/>
              <p:nvPr/>
            </p:nvGrpSpPr>
            <p:grpSpPr>
              <a:xfrm>
                <a:off x="336236" y="1102075"/>
                <a:ext cx="3380492" cy="324389"/>
                <a:chOff x="334102" y="1147666"/>
                <a:chExt cx="3380492" cy="433974"/>
              </a:xfrm>
              <a:grpFill/>
            </p:grpSpPr>
            <p:sp>
              <p:nvSpPr>
                <p:cNvPr id="189" name="Round Diagonal Corner Rectangle 188"/>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90" name="Round Diagonal Corner Rectangle 189"/>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a:t>
                  </a:r>
                </a:p>
              </p:txBody>
            </p:sp>
            <p:cxnSp>
              <p:nvCxnSpPr>
                <p:cNvPr id="191" name="Straight Connector 190"/>
                <p:cNvCxnSpPr>
                  <a:stCxn id="189" idx="0"/>
                  <a:endCxn id="19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87" name="Round Diagonal Corner Rectangle 186"/>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 Commentary</a:t>
                </a:r>
              </a:p>
            </p:txBody>
          </p:sp>
          <p:cxnSp>
            <p:nvCxnSpPr>
              <p:cNvPr id="188" name="Straight Connector 18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93" name="Picture 192" descr="Ho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060" y="2504100"/>
              <a:ext cx="760550" cy="161960"/>
            </a:xfrm>
            <a:prstGeom prst="rect">
              <a:avLst/>
            </a:prstGeom>
            <a:solidFill>
              <a:schemeClr val="bg1"/>
            </a:solidFill>
          </p:spPr>
        </p:pic>
      </p:grpSp>
      <p:sp>
        <p:nvSpPr>
          <p:cNvPr id="3" name="AutoShape 221" descr="Image result for NNN (NTV) net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223" descr="Image result for NNN (NTV) networ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225" descr="Image result for NNN (NTV) networ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8" name="Group 7">
            <a:extLst>
              <a:ext uri="{FF2B5EF4-FFF2-40B4-BE49-F238E27FC236}">
                <a16:creationId xmlns:a16="http://schemas.microsoft.com/office/drawing/2014/main" id="{C031289C-67A5-4AE9-9568-B8FC900F275A}"/>
              </a:ext>
            </a:extLst>
          </p:cNvPr>
          <p:cNvGrpSpPr/>
          <p:nvPr/>
        </p:nvGrpSpPr>
        <p:grpSpPr>
          <a:xfrm>
            <a:off x="297477" y="1382500"/>
            <a:ext cx="8319654" cy="327913"/>
            <a:chOff x="297477" y="1382500"/>
            <a:chExt cx="8319654" cy="327913"/>
          </a:xfrm>
        </p:grpSpPr>
        <p:grpSp>
          <p:nvGrpSpPr>
            <p:cNvPr id="152" name="Group 151"/>
            <p:cNvGrpSpPr/>
            <p:nvPr/>
          </p:nvGrpSpPr>
          <p:grpSpPr>
            <a:xfrm>
              <a:off x="297477" y="1382500"/>
              <a:ext cx="8319654" cy="327913"/>
              <a:chOff x="336236" y="1102075"/>
              <a:chExt cx="8317187" cy="327913"/>
            </a:xfrm>
            <a:solidFill>
              <a:schemeClr val="bg1"/>
            </a:solidFill>
          </p:grpSpPr>
          <p:grpSp>
            <p:nvGrpSpPr>
              <p:cNvPr id="153" name="Group 152"/>
              <p:cNvGrpSpPr/>
              <p:nvPr/>
            </p:nvGrpSpPr>
            <p:grpSpPr>
              <a:xfrm>
                <a:off x="336236" y="1102075"/>
                <a:ext cx="3380492" cy="324389"/>
                <a:chOff x="334102" y="1147666"/>
                <a:chExt cx="3380492" cy="433974"/>
              </a:xfrm>
              <a:grpFill/>
            </p:grpSpPr>
            <p:sp>
              <p:nvSpPr>
                <p:cNvPr id="157" name="Round Diagonal Corner Rectangle 156"/>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58" name="Round Diagonal Corner Rectangle 157"/>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Europe (excl. Germany)</a:t>
                  </a:r>
                </a:p>
              </p:txBody>
            </p:sp>
            <p:cxnSp>
              <p:nvCxnSpPr>
                <p:cNvPr id="160" name="Straight Connector 159"/>
                <p:cNvCxnSpPr>
                  <a:stCxn id="157" idx="0"/>
                  <a:endCxn id="158"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4" name="Round Diagonal Corner Rectangle 153"/>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Access</a:t>
                </a:r>
              </a:p>
            </p:txBody>
          </p:sp>
          <p:cxnSp>
            <p:nvCxnSpPr>
              <p:cNvPr id="156" name="Straight Connector 155"/>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516" y="1473773"/>
              <a:ext cx="812669" cy="183415"/>
            </a:xfrm>
            <a:prstGeom prst="rect">
              <a:avLst/>
            </a:prstGeom>
            <a:solidFill>
              <a:schemeClr val="bg1"/>
            </a:solidFill>
            <a:effectLst/>
          </p:spPr>
        </p:pic>
      </p:grpSp>
      <p:grpSp>
        <p:nvGrpSpPr>
          <p:cNvPr id="38" name="Group 37">
            <a:extLst>
              <a:ext uri="{FF2B5EF4-FFF2-40B4-BE49-F238E27FC236}">
                <a16:creationId xmlns:a16="http://schemas.microsoft.com/office/drawing/2014/main" id="{E47D9F2C-4A9C-4F37-A789-C0474D9E10DC}"/>
              </a:ext>
            </a:extLst>
          </p:cNvPr>
          <p:cNvGrpSpPr/>
          <p:nvPr/>
        </p:nvGrpSpPr>
        <p:grpSpPr>
          <a:xfrm>
            <a:off x="297477" y="1743242"/>
            <a:ext cx="8319654" cy="327913"/>
            <a:chOff x="336236" y="1102075"/>
            <a:chExt cx="8317187" cy="327913"/>
          </a:xfrm>
          <a:solidFill>
            <a:schemeClr val="bg1"/>
          </a:solidFill>
        </p:grpSpPr>
        <p:grpSp>
          <p:nvGrpSpPr>
            <p:cNvPr id="39" name="Group 38">
              <a:extLst>
                <a:ext uri="{FF2B5EF4-FFF2-40B4-BE49-F238E27FC236}">
                  <a16:creationId xmlns:a16="http://schemas.microsoft.com/office/drawing/2014/main" id="{53CAAE0D-1AA4-4FE2-A578-1C6A7D9E5EF4}"/>
                </a:ext>
              </a:extLst>
            </p:cNvPr>
            <p:cNvGrpSpPr/>
            <p:nvPr/>
          </p:nvGrpSpPr>
          <p:grpSpPr>
            <a:xfrm>
              <a:off x="336236" y="1102075"/>
              <a:ext cx="3380492" cy="324389"/>
              <a:chOff x="334102" y="1147666"/>
              <a:chExt cx="3380492" cy="433974"/>
            </a:xfrm>
            <a:grpFill/>
          </p:grpSpPr>
          <p:sp>
            <p:nvSpPr>
              <p:cNvPr id="42" name="Round Diagonal Corner Rectangle 36">
                <a:extLst>
                  <a:ext uri="{FF2B5EF4-FFF2-40B4-BE49-F238E27FC236}">
                    <a16:creationId xmlns:a16="http://schemas.microsoft.com/office/drawing/2014/main" id="{E01CF877-54DA-4729-9719-FCF9DCB1A6DB}"/>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43" name="Round Diagonal Corner Rectangle 37">
                <a:extLst>
                  <a:ext uri="{FF2B5EF4-FFF2-40B4-BE49-F238E27FC236}">
                    <a16:creationId xmlns:a16="http://schemas.microsoft.com/office/drawing/2014/main" id="{5EE73011-9917-4E0D-ADA4-525AA878029C}"/>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SNTV</a:t>
                </a:r>
              </a:p>
            </p:txBody>
          </p:sp>
          <p:cxnSp>
            <p:nvCxnSpPr>
              <p:cNvPr id="44" name="Straight Connector 43">
                <a:extLst>
                  <a:ext uri="{FF2B5EF4-FFF2-40B4-BE49-F238E27FC236}">
                    <a16:creationId xmlns:a16="http://schemas.microsoft.com/office/drawing/2014/main" id="{290035D0-B33D-41A9-A49C-236E405A28CB}"/>
                  </a:ext>
                </a:extLst>
              </p:cNvPr>
              <p:cNvCxnSpPr>
                <a:stCxn id="42" idx="0"/>
                <a:endCxn id="43"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40" name="Round Diagonal Corner Rectangle 34">
              <a:extLst>
                <a:ext uri="{FF2B5EF4-FFF2-40B4-BE49-F238E27FC236}">
                  <a16:creationId xmlns:a16="http://schemas.microsoft.com/office/drawing/2014/main" id="{2D880905-BBCF-4481-BBCC-DC4D6D1B5C6B}"/>
                </a:ext>
              </a:extLst>
            </p:cNvPr>
            <p:cNvSpPr/>
            <p:nvPr/>
          </p:nvSpPr>
          <p:spPr bwMode="blackWhite">
            <a:xfrm>
              <a:off x="3819199" y="1111714"/>
              <a:ext cx="4834224"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Access</a:t>
              </a:r>
            </a:p>
          </p:txBody>
        </p:sp>
        <p:cxnSp>
          <p:nvCxnSpPr>
            <p:cNvPr id="41" name="Straight Connector 40">
              <a:extLst>
                <a:ext uri="{FF2B5EF4-FFF2-40B4-BE49-F238E27FC236}">
                  <a16:creationId xmlns:a16="http://schemas.microsoft.com/office/drawing/2014/main" id="{5AEAF215-500D-411E-812A-EBF4D3E31244}"/>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45" name="Picture 166" descr="Image result for sntv">
            <a:extLst>
              <a:ext uri="{FF2B5EF4-FFF2-40B4-BE49-F238E27FC236}">
                <a16:creationId xmlns:a16="http://schemas.microsoft.com/office/drawing/2014/main" id="{C72189C9-8AFC-417E-9D76-83AE14FD661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04475" y="1780702"/>
            <a:ext cx="735955" cy="237522"/>
          </a:xfrm>
          <a:prstGeom prst="rect">
            <a:avLst/>
          </a:prstGeom>
          <a:solidFill>
            <a:schemeClr val="bg1"/>
          </a:solidFill>
        </p:spPr>
      </p:pic>
      <p:sp>
        <p:nvSpPr>
          <p:cNvPr id="46" name="Round Diagonal Corner Rectangle 52">
            <a:extLst>
              <a:ext uri="{FF2B5EF4-FFF2-40B4-BE49-F238E27FC236}">
                <a16:creationId xmlns:a16="http://schemas.microsoft.com/office/drawing/2014/main" id="{60A27621-16FA-44CD-A9BB-53E7DF5BD66A}"/>
              </a:ext>
            </a:extLst>
          </p:cNvPr>
          <p:cNvSpPr/>
          <p:nvPr/>
        </p:nvSpPr>
        <p:spPr bwMode="blackWhite">
          <a:xfrm>
            <a:off x="297477" y="2726682"/>
            <a:ext cx="8319653" cy="198501"/>
          </a:xfrm>
          <a:prstGeom prst="round2DiagRect">
            <a:avLst/>
          </a:prstGeom>
          <a:solidFill>
            <a:srgbClr val="002060"/>
          </a:solidFill>
          <a:ln>
            <a:noFill/>
          </a:ln>
          <a:effectLst/>
        </p:spPr>
        <p:txBody>
          <a:bodyPr rtlCol="0" anchor="ctr"/>
          <a:lstStyle/>
          <a:p>
            <a:r>
              <a:rPr lang="en-GB" sz="1000" b="1" dirty="0">
                <a:solidFill>
                  <a:schemeClr val="bg1"/>
                </a:solidFill>
              </a:rPr>
              <a:t>OTHER MEDIA</a:t>
            </a:r>
          </a:p>
        </p:txBody>
      </p:sp>
      <p:grpSp>
        <p:nvGrpSpPr>
          <p:cNvPr id="6" name="Group 5">
            <a:extLst>
              <a:ext uri="{FF2B5EF4-FFF2-40B4-BE49-F238E27FC236}">
                <a16:creationId xmlns:a16="http://schemas.microsoft.com/office/drawing/2014/main" id="{A3584124-1F59-489D-8193-74388F28C18B}"/>
              </a:ext>
            </a:extLst>
          </p:cNvPr>
          <p:cNvGrpSpPr/>
          <p:nvPr/>
        </p:nvGrpSpPr>
        <p:grpSpPr>
          <a:xfrm>
            <a:off x="297477" y="2951570"/>
            <a:ext cx="8319654" cy="327913"/>
            <a:chOff x="297477" y="2951570"/>
            <a:chExt cx="8319654" cy="327913"/>
          </a:xfrm>
        </p:grpSpPr>
        <p:grpSp>
          <p:nvGrpSpPr>
            <p:cNvPr id="47" name="Group 46">
              <a:extLst>
                <a:ext uri="{FF2B5EF4-FFF2-40B4-BE49-F238E27FC236}">
                  <a16:creationId xmlns:a16="http://schemas.microsoft.com/office/drawing/2014/main" id="{76E08A3E-57A6-499E-9F61-5876079D051A}"/>
                </a:ext>
              </a:extLst>
            </p:cNvPr>
            <p:cNvGrpSpPr/>
            <p:nvPr/>
          </p:nvGrpSpPr>
          <p:grpSpPr>
            <a:xfrm>
              <a:off x="297477" y="2951570"/>
              <a:ext cx="8319654" cy="327913"/>
              <a:chOff x="336236" y="1102075"/>
              <a:chExt cx="8317187" cy="327913"/>
            </a:xfrm>
            <a:effectLst/>
          </p:grpSpPr>
          <p:grpSp>
            <p:nvGrpSpPr>
              <p:cNvPr id="48" name="Group 47">
                <a:extLst>
                  <a:ext uri="{FF2B5EF4-FFF2-40B4-BE49-F238E27FC236}">
                    <a16:creationId xmlns:a16="http://schemas.microsoft.com/office/drawing/2014/main" id="{74F0B17F-47E3-4EDC-814B-AAF8BA2E2EEB}"/>
                  </a:ext>
                </a:extLst>
              </p:cNvPr>
              <p:cNvGrpSpPr/>
              <p:nvPr/>
            </p:nvGrpSpPr>
            <p:grpSpPr>
              <a:xfrm>
                <a:off x="336236" y="1102075"/>
                <a:ext cx="3380492" cy="324389"/>
                <a:chOff x="334102" y="1147666"/>
                <a:chExt cx="3380492" cy="433974"/>
              </a:xfrm>
            </p:grpSpPr>
            <p:sp>
              <p:nvSpPr>
                <p:cNvPr id="51" name="Round Diagonal Corner Rectangle 57">
                  <a:extLst>
                    <a:ext uri="{FF2B5EF4-FFF2-40B4-BE49-F238E27FC236}">
                      <a16:creationId xmlns:a16="http://schemas.microsoft.com/office/drawing/2014/main" id="{4D0B1EEF-3FEC-4789-912A-64919345A4A9}"/>
                    </a:ext>
                  </a:extLst>
                </p:cNvPr>
                <p:cNvSpPr/>
                <p:nvPr/>
              </p:nvSpPr>
              <p:spPr bwMode="blackWhite">
                <a:xfrm>
                  <a:off x="334102" y="1147666"/>
                  <a:ext cx="1038412"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52" name="Round Diagonal Corner Rectangle 58">
                  <a:extLst>
                    <a:ext uri="{FF2B5EF4-FFF2-40B4-BE49-F238E27FC236}">
                      <a16:creationId xmlns:a16="http://schemas.microsoft.com/office/drawing/2014/main" id="{58F078AE-1FDF-4F03-9B01-7992B9E956B2}"/>
                    </a:ext>
                  </a:extLst>
                </p:cNvPr>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a:t>
                  </a:r>
                </a:p>
              </p:txBody>
            </p:sp>
            <p:cxnSp>
              <p:nvCxnSpPr>
                <p:cNvPr id="53" name="Straight Connector 52">
                  <a:extLst>
                    <a:ext uri="{FF2B5EF4-FFF2-40B4-BE49-F238E27FC236}">
                      <a16:creationId xmlns:a16="http://schemas.microsoft.com/office/drawing/2014/main" id="{737FA74F-3B4A-4EFF-A7CE-97C027284669}"/>
                    </a:ext>
                  </a:extLst>
                </p:cNvPr>
                <p:cNvCxnSpPr>
                  <a:stCxn id="51" idx="0"/>
                  <a:endCxn id="52" idx="2"/>
                </p:cNvCxnSpPr>
                <p:nvPr/>
              </p:nvCxnSpPr>
              <p:spPr bwMode="auto">
                <a:xfrm>
                  <a:off x="1372514" y="1364654"/>
                  <a:ext cx="798163"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49" name="Round Diagonal Corner Rectangle 55">
                <a:extLst>
                  <a:ext uri="{FF2B5EF4-FFF2-40B4-BE49-F238E27FC236}">
                    <a16:creationId xmlns:a16="http://schemas.microsoft.com/office/drawing/2014/main" id="{71D7E8AE-2C32-4B2B-9D17-9515197A461A}"/>
                  </a:ext>
                </a:extLst>
              </p:cNvPr>
              <p:cNvSpPr/>
              <p:nvPr/>
            </p:nvSpPr>
            <p:spPr bwMode="blackWhite">
              <a:xfrm>
                <a:off x="3819199" y="1111714"/>
                <a:ext cx="4834224"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Coverage in Mobil 1: The Grid distributed internationally</a:t>
                </a:r>
              </a:p>
            </p:txBody>
          </p:sp>
          <p:cxnSp>
            <p:nvCxnSpPr>
              <p:cNvPr id="50" name="Straight Connector 49">
                <a:extLst>
                  <a:ext uri="{FF2B5EF4-FFF2-40B4-BE49-F238E27FC236}">
                    <a16:creationId xmlns:a16="http://schemas.microsoft.com/office/drawing/2014/main" id="{ADA2052D-4069-4F0C-93F1-D0D8B62A014A}"/>
                  </a:ext>
                </a:extLst>
              </p:cNvPr>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54" name="Picture 16" descr="Image result for mobil 1 the grid">
              <a:extLst>
                <a:ext uri="{FF2B5EF4-FFF2-40B4-BE49-F238E27FC236}">
                  <a16:creationId xmlns:a16="http://schemas.microsoft.com/office/drawing/2014/main" id="{A1A2B393-18E8-4EA5-B333-7581CE3A003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040" y="2988316"/>
              <a:ext cx="453571" cy="243552"/>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966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 name="Group 163"/>
          <p:cNvGrpSpPr/>
          <p:nvPr/>
        </p:nvGrpSpPr>
        <p:grpSpPr>
          <a:xfrm>
            <a:off x="4557300" y="1135428"/>
            <a:ext cx="1282969" cy="451824"/>
            <a:chOff x="3880778" y="83906"/>
            <a:chExt cx="1282969" cy="451824"/>
          </a:xfrm>
          <a:effectLst/>
        </p:grpSpPr>
        <p:cxnSp>
          <p:nvCxnSpPr>
            <p:cNvPr id="177" name="Straight Connector 176"/>
            <p:cNvCxnSpPr>
              <a:stCxn id="181" idx="2"/>
            </p:cNvCxnSpPr>
            <p:nvPr/>
          </p:nvCxnSpPr>
          <p:spPr bwMode="auto">
            <a:xfrm flipH="1">
              <a:off x="3880778" y="224948"/>
              <a:ext cx="663823" cy="310782"/>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181" name="Round Diagonal Corner Rectangle 180"/>
            <p:cNvSpPr/>
            <p:nvPr/>
          </p:nvSpPr>
          <p:spPr bwMode="blackWhite">
            <a:xfrm>
              <a:off x="4544601" y="83906"/>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517356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304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273819" y="277089"/>
            <a:ext cx="6078273" cy="177800"/>
          </a:xfrm>
          <a:prstGeom prst="rect">
            <a:avLst/>
          </a:prstGeom>
          <a:noFill/>
        </p:spPr>
        <p:txBody>
          <a:bodyPr wrap="square" lIns="0" tIns="0" rIns="0" bIns="0" rtlCol="0">
            <a:noAutofit/>
          </a:bodyPr>
          <a:lstStyle/>
          <a:p>
            <a:pPr algn="l">
              <a:lnSpc>
                <a:spcPts val="2200"/>
              </a:lnSpc>
            </a:pPr>
            <a:r>
              <a:rPr lang="en-GB" sz="2400" b="1" dirty="0">
                <a:solidFill>
                  <a:schemeClr val="tx2"/>
                </a:solidFill>
              </a:rPr>
              <a:t>2021 BROADCAST PARTNERS</a:t>
            </a:r>
          </a:p>
        </p:txBody>
      </p:sp>
      <p:grpSp>
        <p:nvGrpSpPr>
          <p:cNvPr id="194" name="Group 193"/>
          <p:cNvGrpSpPr/>
          <p:nvPr/>
        </p:nvGrpSpPr>
        <p:grpSpPr>
          <a:xfrm>
            <a:off x="4027633" y="684331"/>
            <a:ext cx="619146" cy="1247566"/>
            <a:chOff x="3872174" y="1046910"/>
            <a:chExt cx="619146" cy="1247566"/>
          </a:xfrm>
          <a:effectLst/>
        </p:grpSpPr>
        <p:grpSp>
          <p:nvGrpSpPr>
            <p:cNvPr id="28" name="Group 27"/>
            <p:cNvGrpSpPr>
              <a:grpSpLocks noChangeAspect="1"/>
            </p:cNvGrpSpPr>
            <p:nvPr/>
          </p:nvGrpSpPr>
          <p:grpSpPr>
            <a:xfrm>
              <a:off x="3872174" y="1046910"/>
              <a:ext cx="619146" cy="282083"/>
              <a:chOff x="365137" y="1021509"/>
              <a:chExt cx="952533" cy="433974"/>
            </a:xfrm>
          </p:grpSpPr>
          <p:sp>
            <p:nvSpPr>
              <p:cNvPr id="29" name="Round Diagonal Corner Rectangle 28"/>
              <p:cNvSpPr/>
              <p:nvPr/>
            </p:nvSpPr>
            <p:spPr bwMode="blackWhite">
              <a:xfrm>
                <a:off x="365137" y="1021509"/>
                <a:ext cx="952533" cy="43397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108" y="1125041"/>
                <a:ext cx="747248" cy="233515"/>
              </a:xfrm>
              <a:prstGeom prst="rect">
                <a:avLst/>
              </a:prstGeom>
            </p:spPr>
          </p:pic>
        </p:grpSp>
        <p:cxnSp>
          <p:nvCxnSpPr>
            <p:cNvPr id="46" name="Straight Connector 45"/>
            <p:cNvCxnSpPr>
              <a:cxnSpLocks/>
              <a:stCxn id="29" idx="1"/>
            </p:cNvCxnSpPr>
            <p:nvPr/>
          </p:nvCxnSpPr>
          <p:spPr bwMode="auto">
            <a:xfrm>
              <a:off x="4181747" y="1328993"/>
              <a:ext cx="68650" cy="965483"/>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196" name="Group 195"/>
          <p:cNvGrpSpPr/>
          <p:nvPr/>
        </p:nvGrpSpPr>
        <p:grpSpPr>
          <a:xfrm>
            <a:off x="2805368" y="1707594"/>
            <a:ext cx="1508631" cy="282083"/>
            <a:chOff x="3172552" y="1579652"/>
            <a:chExt cx="1508631" cy="282083"/>
          </a:xfrm>
          <a:effectLst/>
        </p:grpSpPr>
        <p:grpSp>
          <p:nvGrpSpPr>
            <p:cNvPr id="31" name="Group 30"/>
            <p:cNvGrpSpPr>
              <a:grpSpLocks noChangeAspect="1"/>
            </p:cNvGrpSpPr>
            <p:nvPr/>
          </p:nvGrpSpPr>
          <p:grpSpPr>
            <a:xfrm>
              <a:off x="3172552" y="1579652"/>
              <a:ext cx="619146" cy="282083"/>
              <a:chOff x="334102" y="1522501"/>
              <a:chExt cx="952533" cy="433974"/>
            </a:xfrm>
          </p:grpSpPr>
          <p:sp>
            <p:nvSpPr>
              <p:cNvPr id="32" name="Round Diagonal Corner Rectangle 31"/>
              <p:cNvSpPr/>
              <p:nvPr/>
            </p:nvSpPr>
            <p:spPr bwMode="blackWhite">
              <a:xfrm>
                <a:off x="334102" y="1522501"/>
                <a:ext cx="952533" cy="43397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166" y="1654955"/>
                <a:ext cx="648517" cy="199202"/>
              </a:xfrm>
              <a:prstGeom prst="rect">
                <a:avLst/>
              </a:prstGeom>
              <a:ln>
                <a:noFill/>
              </a:ln>
            </p:spPr>
          </p:pic>
        </p:grpSp>
        <p:cxnSp>
          <p:nvCxnSpPr>
            <p:cNvPr id="49" name="Straight Connector 48"/>
            <p:cNvCxnSpPr>
              <a:stCxn id="32" idx="0"/>
            </p:cNvCxnSpPr>
            <p:nvPr/>
          </p:nvCxnSpPr>
          <p:spPr bwMode="auto">
            <a:xfrm>
              <a:off x="3791698" y="1720694"/>
              <a:ext cx="889485" cy="83261"/>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198" name="Group 197"/>
          <p:cNvGrpSpPr/>
          <p:nvPr/>
        </p:nvGrpSpPr>
        <p:grpSpPr>
          <a:xfrm>
            <a:off x="2519860" y="3018488"/>
            <a:ext cx="619146" cy="754205"/>
            <a:chOff x="2447715" y="3077402"/>
            <a:chExt cx="619146" cy="754205"/>
          </a:xfrm>
          <a:effectLst/>
        </p:grpSpPr>
        <p:sp>
          <p:nvSpPr>
            <p:cNvPr id="75" name="Round Diagonal Corner Rectangle 74"/>
            <p:cNvSpPr/>
            <p:nvPr/>
          </p:nvSpPr>
          <p:spPr bwMode="blackWhite">
            <a:xfrm>
              <a:off x="2447715" y="3077402"/>
              <a:ext cx="619146" cy="333048"/>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77" name="Straight Connector 76"/>
            <p:cNvCxnSpPr>
              <a:cxnSpLocks/>
              <a:stCxn id="75" idx="1"/>
            </p:cNvCxnSpPr>
            <p:nvPr/>
          </p:nvCxnSpPr>
          <p:spPr bwMode="auto">
            <a:xfrm flipH="1">
              <a:off x="2724912" y="3410450"/>
              <a:ext cx="32376" cy="421157"/>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207" name="Group 206"/>
          <p:cNvGrpSpPr/>
          <p:nvPr/>
        </p:nvGrpSpPr>
        <p:grpSpPr>
          <a:xfrm>
            <a:off x="7032459" y="1399710"/>
            <a:ext cx="619146" cy="813781"/>
            <a:chOff x="7100121" y="1401428"/>
            <a:chExt cx="619146" cy="813781"/>
          </a:xfrm>
          <a:effectLst/>
        </p:grpSpPr>
        <p:grpSp>
          <p:nvGrpSpPr>
            <p:cNvPr id="80" name="Group 79"/>
            <p:cNvGrpSpPr>
              <a:grpSpLocks noChangeAspect="1"/>
            </p:cNvGrpSpPr>
            <p:nvPr/>
          </p:nvGrpSpPr>
          <p:grpSpPr>
            <a:xfrm>
              <a:off x="7100121" y="1401428"/>
              <a:ext cx="619146" cy="282083"/>
              <a:chOff x="-41869" y="902614"/>
              <a:chExt cx="952533" cy="433974"/>
            </a:xfrm>
          </p:grpSpPr>
          <p:sp>
            <p:nvSpPr>
              <p:cNvPr id="81" name="Round Diagonal Corner Rectangle 80"/>
              <p:cNvSpPr/>
              <p:nvPr/>
            </p:nvSpPr>
            <p:spPr bwMode="blackWhite">
              <a:xfrm>
                <a:off x="-41869" y="902614"/>
                <a:ext cx="952533" cy="43397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03" y="994956"/>
                <a:ext cx="792853" cy="297934"/>
              </a:xfrm>
              <a:prstGeom prst="rect">
                <a:avLst/>
              </a:prstGeom>
            </p:spPr>
          </p:pic>
        </p:grpSp>
        <p:cxnSp>
          <p:nvCxnSpPr>
            <p:cNvPr id="83" name="Straight Connector 82"/>
            <p:cNvCxnSpPr>
              <a:cxnSpLocks/>
            </p:cNvCxnSpPr>
            <p:nvPr/>
          </p:nvCxnSpPr>
          <p:spPr bwMode="auto">
            <a:xfrm>
              <a:off x="7391428" y="1679534"/>
              <a:ext cx="82874" cy="535675"/>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201" name="Group 200"/>
          <p:cNvGrpSpPr/>
          <p:nvPr/>
        </p:nvGrpSpPr>
        <p:grpSpPr>
          <a:xfrm>
            <a:off x="4815759" y="3351536"/>
            <a:ext cx="1376705" cy="370646"/>
            <a:chOff x="4156164" y="3351536"/>
            <a:chExt cx="1376705" cy="370646"/>
          </a:xfrm>
          <a:effectLst/>
        </p:grpSpPr>
        <p:grpSp>
          <p:nvGrpSpPr>
            <p:cNvPr id="132" name="Group 131"/>
            <p:cNvGrpSpPr>
              <a:grpSpLocks noChangeAspect="1"/>
            </p:cNvGrpSpPr>
            <p:nvPr/>
          </p:nvGrpSpPr>
          <p:grpSpPr>
            <a:xfrm>
              <a:off x="4913723" y="3351536"/>
              <a:ext cx="619146" cy="370646"/>
              <a:chOff x="334103" y="2376175"/>
              <a:chExt cx="952533" cy="570224"/>
            </a:xfrm>
          </p:grpSpPr>
          <p:sp>
            <p:nvSpPr>
              <p:cNvPr id="133" name="Round Diagonal Corner Rectangle 132"/>
              <p:cNvSpPr/>
              <p:nvPr/>
            </p:nvSpPr>
            <p:spPr bwMode="blackWhite">
              <a:xfrm>
                <a:off x="334103" y="2376175"/>
                <a:ext cx="952533" cy="570224"/>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pic>
            <p:nvPicPr>
              <p:cNvPr id="1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992" y="2513176"/>
                <a:ext cx="674754" cy="2962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cxnSp>
          <p:nvCxnSpPr>
            <p:cNvPr id="142" name="Straight Connector 141"/>
            <p:cNvCxnSpPr>
              <a:stCxn id="133" idx="2"/>
            </p:cNvCxnSpPr>
            <p:nvPr/>
          </p:nvCxnSpPr>
          <p:spPr bwMode="auto">
            <a:xfrm flipH="1" flipV="1">
              <a:off x="4156164" y="3451739"/>
              <a:ext cx="757559" cy="85120"/>
            </a:xfrm>
            <a:prstGeom prst="line">
              <a:avLst/>
            </a:prstGeom>
            <a:solidFill>
              <a:schemeClr val="bg2"/>
            </a:solidFill>
            <a:ln w="19050" cap="flat" cmpd="sng" algn="ctr">
              <a:solidFill>
                <a:srgbClr val="26A4E6"/>
              </a:solidFill>
              <a:prstDash val="solid"/>
              <a:round/>
              <a:headEnd type="none" w="med" len="med"/>
              <a:tailEnd type="oval" w="sm" len="sm"/>
            </a:ln>
            <a:effectLst/>
          </p:spPr>
        </p:cxnSp>
      </p:grpSp>
      <p:grpSp>
        <p:nvGrpSpPr>
          <p:cNvPr id="277" name="Group 276"/>
          <p:cNvGrpSpPr/>
          <p:nvPr/>
        </p:nvGrpSpPr>
        <p:grpSpPr>
          <a:xfrm>
            <a:off x="236033" y="3794696"/>
            <a:ext cx="1818002" cy="360218"/>
            <a:chOff x="270164" y="2556164"/>
            <a:chExt cx="1676400" cy="360218"/>
          </a:xfrm>
        </p:grpSpPr>
        <p:sp>
          <p:nvSpPr>
            <p:cNvPr id="278" name="Round Diagonal Corner Rectangle 277"/>
            <p:cNvSpPr/>
            <p:nvPr/>
          </p:nvSpPr>
          <p:spPr bwMode="blackWhite">
            <a:xfrm>
              <a:off x="270164" y="2556164"/>
              <a:ext cx="1676400" cy="360218"/>
            </a:xfrm>
            <a:prstGeom prst="round2DiagRect">
              <a:avLst/>
            </a:prstGeom>
            <a:solidFill>
              <a:schemeClr val="bg1"/>
            </a:solid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280" name="TextBox 279"/>
            <p:cNvSpPr txBox="1"/>
            <p:nvPr/>
          </p:nvSpPr>
          <p:spPr>
            <a:xfrm>
              <a:off x="1232934" y="2618510"/>
              <a:ext cx="658210" cy="235527"/>
            </a:xfrm>
            <a:prstGeom prst="rect">
              <a:avLst/>
            </a:prstGeom>
            <a:noFill/>
          </p:spPr>
          <p:txBody>
            <a:bodyPr wrap="square" lIns="0" tIns="0" rIns="0" bIns="0" rtlCol="0" anchor="ctr">
              <a:noAutofit/>
            </a:bodyPr>
            <a:lstStyle/>
            <a:p>
              <a:pPr algn="l"/>
              <a:r>
                <a:rPr lang="en-GB" sz="800" dirty="0">
                  <a:solidFill>
                    <a:schemeClr val="tx2"/>
                  </a:solidFill>
                </a:rPr>
                <a:t>Balkans</a:t>
              </a:r>
            </a:p>
          </p:txBody>
        </p:sp>
        <p:cxnSp>
          <p:nvCxnSpPr>
            <p:cNvPr id="281" name="Straight Connector 280"/>
            <p:cNvCxnSpPr/>
            <p:nvPr/>
          </p:nvCxnSpPr>
          <p:spPr bwMode="auto">
            <a:xfrm>
              <a:off x="1191490" y="2587337"/>
              <a:ext cx="0" cy="297873"/>
            </a:xfrm>
            <a:prstGeom prst="line">
              <a:avLst/>
            </a:prstGeom>
            <a:solidFill>
              <a:schemeClr val="bg2"/>
            </a:solidFill>
            <a:ln w="12700" cap="flat" cmpd="sng" algn="ctr">
              <a:solidFill>
                <a:schemeClr val="tx2"/>
              </a:solidFill>
              <a:prstDash val="solid"/>
              <a:round/>
              <a:headEnd type="none" w="med" len="med"/>
              <a:tailEnd type="none" w="med" len="med"/>
            </a:ln>
            <a:effectLst/>
          </p:spPr>
        </p:cxnSp>
      </p:grpSp>
      <p:grpSp>
        <p:nvGrpSpPr>
          <p:cNvPr id="15" name="Group 14"/>
          <p:cNvGrpSpPr/>
          <p:nvPr/>
        </p:nvGrpSpPr>
        <p:grpSpPr>
          <a:xfrm>
            <a:off x="7082925" y="3420270"/>
            <a:ext cx="619146" cy="572610"/>
            <a:chOff x="7082925" y="3420270"/>
            <a:chExt cx="619146" cy="572610"/>
          </a:xfrm>
        </p:grpSpPr>
        <p:grpSp>
          <p:nvGrpSpPr>
            <p:cNvPr id="208" name="Group 207"/>
            <p:cNvGrpSpPr/>
            <p:nvPr/>
          </p:nvGrpSpPr>
          <p:grpSpPr>
            <a:xfrm>
              <a:off x="7082925" y="3420270"/>
              <a:ext cx="619146" cy="572610"/>
              <a:chOff x="7082925" y="3420270"/>
              <a:chExt cx="619146" cy="572610"/>
            </a:xfrm>
            <a:effectLst/>
          </p:grpSpPr>
          <p:sp>
            <p:nvSpPr>
              <p:cNvPr id="114" name="Round Diagonal Corner Rectangle 113"/>
              <p:cNvSpPr/>
              <p:nvPr/>
            </p:nvSpPr>
            <p:spPr bwMode="blackWhite">
              <a:xfrm>
                <a:off x="7082925" y="3420270"/>
                <a:ext cx="619146" cy="29020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17" name="Straight Connector 116"/>
              <p:cNvCxnSpPr>
                <a:stCxn id="114" idx="1"/>
              </p:cNvCxnSpPr>
              <p:nvPr/>
            </p:nvCxnSpPr>
            <p:spPr bwMode="auto">
              <a:xfrm>
                <a:off x="7392498" y="3710477"/>
                <a:ext cx="14142" cy="282403"/>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217" name="Picture 6" descr="Image result for eurosport logo"/>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7137010" y="3491452"/>
              <a:ext cx="510976" cy="148938"/>
            </a:xfrm>
            <a:prstGeom prst="rect">
              <a:avLst/>
            </a:prstGeom>
            <a:blipFill dpi="0" rotWithShape="1">
              <a:blip>
                <a:alphaModFix amt="35000"/>
                <a:extLst>
                  <a:ext uri="{28A0092B-C50C-407E-A947-70E740481C1C}">
                    <a14:useLocalDpi xmlns:a14="http://schemas.microsoft.com/office/drawing/2010/main" val="0"/>
                  </a:ext>
                </a:extLst>
              </a:blip>
              <a:srcRect/>
              <a:stretch>
                <a:fillRect/>
              </a:stretch>
            </a:blipFill>
            <a:effectLst/>
          </p:spPr>
        </p:pic>
      </p:grpSp>
      <p:grpSp>
        <p:nvGrpSpPr>
          <p:cNvPr id="6" name="Group 5"/>
          <p:cNvGrpSpPr/>
          <p:nvPr/>
        </p:nvGrpSpPr>
        <p:grpSpPr>
          <a:xfrm>
            <a:off x="236033" y="3322563"/>
            <a:ext cx="1818002" cy="360218"/>
            <a:chOff x="287238" y="3609597"/>
            <a:chExt cx="1676400" cy="360218"/>
          </a:xfrm>
          <a:solidFill>
            <a:srgbClr val="FF0000"/>
          </a:solidFill>
        </p:grpSpPr>
        <p:sp>
          <p:nvSpPr>
            <p:cNvPr id="271" name="Round Diagonal Corner Rectangle 270"/>
            <p:cNvSpPr/>
            <p:nvPr/>
          </p:nvSpPr>
          <p:spPr bwMode="blackWhite">
            <a:xfrm>
              <a:off x="287238" y="3609597"/>
              <a:ext cx="1676400" cy="360218"/>
            </a:xfrm>
            <a:prstGeom prst="round2DiagRect">
              <a:avLst/>
            </a:prstGeom>
            <a:solidFill>
              <a:schemeClr val="bg1"/>
            </a:solid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272" name="TextBox 271"/>
            <p:cNvSpPr txBox="1"/>
            <p:nvPr/>
          </p:nvSpPr>
          <p:spPr>
            <a:xfrm>
              <a:off x="1241008" y="3671943"/>
              <a:ext cx="649162" cy="235527"/>
            </a:xfrm>
            <a:prstGeom prst="rect">
              <a:avLst/>
            </a:prstGeom>
            <a:solidFill>
              <a:schemeClr val="bg1"/>
            </a:solidFill>
          </p:spPr>
          <p:txBody>
            <a:bodyPr wrap="square" lIns="0" tIns="0" rIns="0" bIns="0" rtlCol="0" anchor="ctr">
              <a:noAutofit/>
            </a:bodyPr>
            <a:lstStyle/>
            <a:p>
              <a:pPr algn="l"/>
              <a:r>
                <a:rPr lang="en-GB" sz="800" dirty="0">
                  <a:solidFill>
                    <a:schemeClr val="tx2"/>
                  </a:solidFill>
                </a:rPr>
                <a:t>Pan-Europe; Pan-Asia; Pan-Africa </a:t>
              </a:r>
            </a:p>
          </p:txBody>
        </p:sp>
        <p:cxnSp>
          <p:nvCxnSpPr>
            <p:cNvPr id="274" name="Straight Connector 273"/>
            <p:cNvCxnSpPr/>
            <p:nvPr/>
          </p:nvCxnSpPr>
          <p:spPr bwMode="auto">
            <a:xfrm>
              <a:off x="1208564" y="3640770"/>
              <a:ext cx="0" cy="297873"/>
            </a:xfrm>
            <a:prstGeom prst="line">
              <a:avLst/>
            </a:prstGeom>
            <a:grpFill/>
            <a:ln w="12700" cap="flat" cmpd="sng" algn="ctr">
              <a:solidFill>
                <a:schemeClr val="tx2"/>
              </a:solidFill>
              <a:prstDash val="solid"/>
              <a:round/>
              <a:headEnd type="none" w="med" len="med"/>
              <a:tailEnd type="none" w="med" len="med"/>
            </a:ln>
            <a:effectLst/>
          </p:spPr>
        </p:cxnSp>
        <p:pic>
          <p:nvPicPr>
            <p:cNvPr id="140" name="Picture 5" descr="Image result for motorsport.tv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3744" y="3720622"/>
              <a:ext cx="752400" cy="138168"/>
            </a:xfrm>
            <a:prstGeom prst="rect">
              <a:avLst/>
            </a:prstGeom>
            <a:grpFill/>
          </p:spPr>
        </p:pic>
      </p:grpSp>
      <p:grpSp>
        <p:nvGrpSpPr>
          <p:cNvPr id="197" name="Group 196"/>
          <p:cNvGrpSpPr/>
          <p:nvPr/>
        </p:nvGrpSpPr>
        <p:grpSpPr>
          <a:xfrm>
            <a:off x="1680301" y="973828"/>
            <a:ext cx="747469" cy="880372"/>
            <a:chOff x="1680302" y="1078094"/>
            <a:chExt cx="619146" cy="776106"/>
          </a:xfrm>
          <a:effectLst/>
        </p:grpSpPr>
        <p:sp>
          <p:nvSpPr>
            <p:cNvPr id="69" name="Round Diagonal Corner Rectangle 68"/>
            <p:cNvSpPr/>
            <p:nvPr/>
          </p:nvSpPr>
          <p:spPr bwMode="blackWhite">
            <a:xfrm>
              <a:off x="1680302" y="1078094"/>
              <a:ext cx="619146" cy="39642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71" name="Straight Connector 70"/>
            <p:cNvCxnSpPr>
              <a:stCxn id="69" idx="1"/>
            </p:cNvCxnSpPr>
            <p:nvPr/>
          </p:nvCxnSpPr>
          <p:spPr bwMode="auto">
            <a:xfrm>
              <a:off x="1989875" y="1474521"/>
              <a:ext cx="10375" cy="379679"/>
            </a:xfrm>
            <a:prstGeom prst="line">
              <a:avLst/>
            </a:prstGeom>
            <a:solidFill>
              <a:schemeClr val="bg2"/>
            </a:solidFill>
            <a:ln w="19050" cap="flat" cmpd="sng" algn="ctr">
              <a:solidFill>
                <a:srgbClr val="26A4E6"/>
              </a:solidFill>
              <a:prstDash val="solid"/>
              <a:round/>
              <a:headEnd type="none" w="sm" len="sm"/>
              <a:tailEnd type="oval" w="sm" len="sm"/>
            </a:ln>
            <a:effectLst/>
          </p:spPr>
        </p:cxnSp>
      </p:grpSp>
      <p:cxnSp>
        <p:nvCxnSpPr>
          <p:cNvPr id="98" name="Straight Connector 97"/>
          <p:cNvCxnSpPr>
            <a:cxnSpLocks/>
            <a:stCxn id="97" idx="3"/>
          </p:cNvCxnSpPr>
          <p:nvPr/>
        </p:nvCxnSpPr>
        <p:spPr bwMode="auto">
          <a:xfrm flipH="1" flipV="1">
            <a:off x="7082686" y="2623483"/>
            <a:ext cx="518692" cy="203622"/>
          </a:xfrm>
          <a:prstGeom prst="line">
            <a:avLst/>
          </a:prstGeom>
          <a:solidFill>
            <a:schemeClr val="bg2"/>
          </a:solidFill>
          <a:ln w="19050" cap="flat" cmpd="sng" algn="ctr">
            <a:solidFill>
              <a:srgbClr val="26A4E6"/>
            </a:solidFill>
            <a:prstDash val="solid"/>
            <a:round/>
            <a:headEnd type="none" w="med" len="med"/>
            <a:tailEnd type="oval" w="sm" len="sm"/>
          </a:ln>
          <a:effectLst/>
        </p:spPr>
      </p:cxnSp>
      <p:grpSp>
        <p:nvGrpSpPr>
          <p:cNvPr id="20" name="Group 19"/>
          <p:cNvGrpSpPr/>
          <p:nvPr/>
        </p:nvGrpSpPr>
        <p:grpSpPr>
          <a:xfrm>
            <a:off x="7291805" y="2827105"/>
            <a:ext cx="619146" cy="282083"/>
            <a:chOff x="7707232" y="2360480"/>
            <a:chExt cx="619146" cy="282083"/>
          </a:xfrm>
        </p:grpSpPr>
        <p:sp>
          <p:nvSpPr>
            <p:cNvPr id="97" name="Round Diagonal Corner Rectangle 96"/>
            <p:cNvSpPr/>
            <p:nvPr/>
          </p:nvSpPr>
          <p:spPr bwMode="blackWhite">
            <a:xfrm>
              <a:off x="7707232" y="2360480"/>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pic>
          <p:nvPicPr>
            <p:cNvPr id="401412" name="Picture 4" descr="http://www.elta.tv/images/header/ELTA_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6850" y="2413638"/>
              <a:ext cx="416477" cy="1740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36033" y="4217300"/>
            <a:ext cx="1818002" cy="360218"/>
            <a:chOff x="287238" y="4456027"/>
            <a:chExt cx="1676400" cy="360218"/>
          </a:xfrm>
          <a:solidFill>
            <a:schemeClr val="bg1"/>
          </a:solidFill>
        </p:grpSpPr>
        <p:sp>
          <p:nvSpPr>
            <p:cNvPr id="156" name="Round Diagonal Corner Rectangle 155"/>
            <p:cNvSpPr/>
            <p:nvPr/>
          </p:nvSpPr>
          <p:spPr bwMode="blackWhite">
            <a:xfrm>
              <a:off x="287238" y="4456027"/>
              <a:ext cx="1676400" cy="360218"/>
            </a:xfrm>
            <a:prstGeom prst="round2DiagRect">
              <a:avLst/>
            </a:prstGeom>
            <a:grp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157" name="TextBox 156"/>
            <p:cNvSpPr txBox="1"/>
            <p:nvPr/>
          </p:nvSpPr>
          <p:spPr>
            <a:xfrm>
              <a:off x="1241008" y="4518373"/>
              <a:ext cx="649162" cy="235527"/>
            </a:xfrm>
            <a:prstGeom prst="rect">
              <a:avLst/>
            </a:prstGeom>
            <a:grpFill/>
            <a:ln>
              <a:noFill/>
            </a:ln>
          </p:spPr>
          <p:txBody>
            <a:bodyPr wrap="square" lIns="0" tIns="0" rIns="0" bIns="0" rtlCol="0" anchor="ctr">
              <a:noAutofit/>
            </a:bodyPr>
            <a:lstStyle/>
            <a:p>
              <a:pPr algn="l"/>
              <a:r>
                <a:rPr lang="en-GB" sz="800" dirty="0">
                  <a:solidFill>
                    <a:schemeClr val="tx2"/>
                  </a:solidFill>
                </a:rPr>
                <a:t>Sub-Saharan Africa</a:t>
              </a:r>
            </a:p>
          </p:txBody>
        </p:sp>
        <p:cxnSp>
          <p:nvCxnSpPr>
            <p:cNvPr id="158" name="Straight Connector 157"/>
            <p:cNvCxnSpPr/>
            <p:nvPr/>
          </p:nvCxnSpPr>
          <p:spPr bwMode="auto">
            <a:xfrm>
              <a:off x="1208564" y="4487200"/>
              <a:ext cx="0" cy="297873"/>
            </a:xfrm>
            <a:prstGeom prst="line">
              <a:avLst/>
            </a:prstGeom>
            <a:grpFill/>
            <a:ln w="12700" cap="flat" cmpd="sng" algn="ctr">
              <a:solidFill>
                <a:schemeClr val="tx2"/>
              </a:solidFill>
              <a:prstDash val="solid"/>
              <a:round/>
              <a:headEnd type="none" w="med" len="med"/>
              <a:tailEnd type="none" w="med" len="med"/>
            </a:ln>
            <a:effectLst/>
          </p:spPr>
        </p:cxnSp>
      </p:grpSp>
      <p:grpSp>
        <p:nvGrpSpPr>
          <p:cNvPr id="120" name="Group 119"/>
          <p:cNvGrpSpPr/>
          <p:nvPr/>
        </p:nvGrpSpPr>
        <p:grpSpPr>
          <a:xfrm>
            <a:off x="3694854" y="1979511"/>
            <a:ext cx="619145" cy="754711"/>
            <a:chOff x="3725490" y="2410280"/>
            <a:chExt cx="619145" cy="754711"/>
          </a:xfrm>
          <a:solidFill>
            <a:srgbClr val="FFFF00"/>
          </a:solidFill>
          <a:effectLst/>
        </p:grpSpPr>
        <p:sp>
          <p:nvSpPr>
            <p:cNvPr id="123" name="Round Diagonal Corner Rectangle 122"/>
            <p:cNvSpPr/>
            <p:nvPr/>
          </p:nvSpPr>
          <p:spPr bwMode="blackWhite">
            <a:xfrm>
              <a:off x="3725490" y="2803093"/>
              <a:ext cx="619145" cy="361898"/>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cxnSp>
          <p:nvCxnSpPr>
            <p:cNvPr id="122" name="Straight Connector 121"/>
            <p:cNvCxnSpPr>
              <a:cxnSpLocks/>
              <a:stCxn id="123" idx="0"/>
            </p:cNvCxnSpPr>
            <p:nvPr/>
          </p:nvCxnSpPr>
          <p:spPr bwMode="auto">
            <a:xfrm flipV="1">
              <a:off x="4344635" y="2410280"/>
              <a:ext cx="0" cy="573762"/>
            </a:xfrm>
            <a:prstGeom prst="line">
              <a:avLst/>
            </a:prstGeom>
            <a:grpFill/>
            <a:ln w="19050" cap="flat" cmpd="sng" algn="ctr">
              <a:solidFill>
                <a:srgbClr val="26A4E6"/>
              </a:solidFill>
              <a:prstDash val="solid"/>
              <a:round/>
              <a:headEnd type="none" w="med" len="med"/>
              <a:tailEnd type="oval" w="sm" len="sm"/>
            </a:ln>
            <a:effectLst/>
          </p:spPr>
        </p:cxnSp>
      </p:grpSp>
      <p:grpSp>
        <p:nvGrpSpPr>
          <p:cNvPr id="8" name="Group 7"/>
          <p:cNvGrpSpPr/>
          <p:nvPr/>
        </p:nvGrpSpPr>
        <p:grpSpPr>
          <a:xfrm>
            <a:off x="236033" y="2810492"/>
            <a:ext cx="1818002" cy="449685"/>
            <a:chOff x="287238" y="2765611"/>
            <a:chExt cx="1676400" cy="360218"/>
          </a:xfrm>
        </p:grpSpPr>
        <p:sp>
          <p:nvSpPr>
            <p:cNvPr id="153" name="Round Diagonal Corner Rectangle 152"/>
            <p:cNvSpPr/>
            <p:nvPr/>
          </p:nvSpPr>
          <p:spPr bwMode="blackWhite">
            <a:xfrm>
              <a:off x="287238" y="2765611"/>
              <a:ext cx="1676400" cy="360218"/>
            </a:xfrm>
            <a:prstGeom prst="round2DiagRect">
              <a:avLst/>
            </a:prstGeom>
            <a:solidFill>
              <a:schemeClr val="bg1"/>
            </a:solid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155" name="TextBox 154"/>
            <p:cNvSpPr txBox="1"/>
            <p:nvPr/>
          </p:nvSpPr>
          <p:spPr>
            <a:xfrm>
              <a:off x="1240830" y="2818743"/>
              <a:ext cx="632938" cy="173349"/>
            </a:xfrm>
            <a:prstGeom prst="rect">
              <a:avLst/>
            </a:prstGeom>
            <a:noFill/>
          </p:spPr>
          <p:txBody>
            <a:bodyPr wrap="square" lIns="0" tIns="0" rIns="0" bIns="0" rtlCol="0">
              <a:noAutofit/>
            </a:bodyPr>
            <a:lstStyle/>
            <a:p>
              <a:pPr algn="l"/>
              <a:r>
                <a:rPr lang="en-GB" sz="800" dirty="0">
                  <a:solidFill>
                    <a:schemeClr val="tx2"/>
                  </a:solidFill>
                </a:rPr>
                <a:t>Pan-Europe; Pan-Asia-Pacific</a:t>
              </a:r>
            </a:p>
          </p:txBody>
        </p:sp>
        <p:pic>
          <p:nvPicPr>
            <p:cNvPr id="159" name="Picture 6" descr="Image result for eurosport log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304312" y="2818743"/>
              <a:ext cx="871265" cy="253954"/>
            </a:xfrm>
            <a:prstGeom prst="rect">
              <a:avLst/>
            </a:prstGeom>
            <a:blipFill dpi="0" rotWithShape="1">
              <a:blip r:embed="rId14">
                <a:alphaModFix amt="35000"/>
                <a:extLst>
                  <a:ext uri="{28A0092B-C50C-407E-A947-70E740481C1C}">
                    <a14:useLocalDpi xmlns:a14="http://schemas.microsoft.com/office/drawing/2010/main" val="0"/>
                  </a:ext>
                </a:extLst>
              </a:blip>
              <a:srcRect/>
              <a:stretch>
                <a:fillRect/>
              </a:stretch>
            </a:blipFill>
          </p:spPr>
        </p:pic>
        <p:cxnSp>
          <p:nvCxnSpPr>
            <p:cNvPr id="160" name="Straight Connector 159"/>
            <p:cNvCxnSpPr/>
            <p:nvPr/>
          </p:nvCxnSpPr>
          <p:spPr bwMode="auto">
            <a:xfrm>
              <a:off x="1208564" y="2796784"/>
              <a:ext cx="0" cy="297873"/>
            </a:xfrm>
            <a:prstGeom prst="line">
              <a:avLst/>
            </a:prstGeom>
            <a:solidFill>
              <a:schemeClr val="bg2"/>
            </a:solidFill>
            <a:ln w="12700" cap="flat" cmpd="sng" algn="ctr">
              <a:solidFill>
                <a:schemeClr val="tx2"/>
              </a:solidFill>
              <a:prstDash val="solid"/>
              <a:round/>
              <a:headEnd type="none" w="med" len="med"/>
              <a:tailEnd type="none" w="med" len="med"/>
            </a:ln>
            <a:effectLst/>
          </p:spPr>
        </p:cxnSp>
      </p:grpSp>
      <p:grpSp>
        <p:nvGrpSpPr>
          <p:cNvPr id="11" name="Group 10"/>
          <p:cNvGrpSpPr/>
          <p:nvPr/>
        </p:nvGrpSpPr>
        <p:grpSpPr>
          <a:xfrm>
            <a:off x="3210266" y="847090"/>
            <a:ext cx="1219465" cy="869491"/>
            <a:chOff x="2524850" y="1102006"/>
            <a:chExt cx="1219465" cy="869491"/>
          </a:xfrm>
        </p:grpSpPr>
        <p:grpSp>
          <p:nvGrpSpPr>
            <p:cNvPr id="247" name="Group 246"/>
            <p:cNvGrpSpPr/>
            <p:nvPr/>
          </p:nvGrpSpPr>
          <p:grpSpPr>
            <a:xfrm>
              <a:off x="2524850" y="1102006"/>
              <a:ext cx="1219465" cy="869491"/>
              <a:chOff x="2524850" y="1102006"/>
              <a:chExt cx="1219465" cy="869491"/>
            </a:xfrm>
            <a:effectLst/>
          </p:grpSpPr>
          <p:cxnSp>
            <p:nvCxnSpPr>
              <p:cNvPr id="244" name="Straight Connector 243"/>
              <p:cNvCxnSpPr>
                <a:stCxn id="242" idx="0"/>
              </p:cNvCxnSpPr>
              <p:nvPr/>
            </p:nvCxnSpPr>
            <p:spPr bwMode="auto">
              <a:xfrm>
                <a:off x="3143996" y="1265991"/>
                <a:ext cx="600319" cy="705506"/>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242" name="Round Diagonal Corner Rectangle 241"/>
              <p:cNvSpPr/>
              <p:nvPr/>
            </p:nvSpPr>
            <p:spPr bwMode="blackWhite">
              <a:xfrm>
                <a:off x="2524850" y="1102006"/>
                <a:ext cx="619146" cy="327969"/>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pic>
          <p:nvPicPr>
            <p:cNvPr id="172" name="Billede 9" descr="cid:image001.png@01D07B48.C2B68E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56328" y="1187419"/>
              <a:ext cx="381154" cy="16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 name="Picture 105" descr="Image result for la chaine l'équipe"/>
          <p:cNvPicPr>
            <a:picLocks noChangeAspect="1" noChangeArrowheads="1"/>
          </p:cNvPicPr>
          <p:nvPr/>
        </p:nvPicPr>
        <p:blipFill rotWithShape="1">
          <a:blip r:embed="rId16">
            <a:extLst>
              <a:ext uri="{28A0092B-C50C-407E-A947-70E740481C1C}">
                <a14:useLocalDpi xmlns:a14="http://schemas.microsoft.com/office/drawing/2010/main" val="0"/>
              </a:ext>
            </a:extLst>
          </a:blip>
          <a:srcRect/>
          <a:stretch/>
        </p:blipFill>
        <p:spPr bwMode="auto">
          <a:xfrm>
            <a:off x="3707066" y="2441268"/>
            <a:ext cx="583480" cy="253950"/>
          </a:xfrm>
          <a:prstGeom prst="rect">
            <a:avLst/>
          </a:prstGeom>
          <a:solidFill>
            <a:srgbClr val="FFFF00"/>
          </a:solidFill>
        </p:spPr>
      </p:pic>
      <p:pic>
        <p:nvPicPr>
          <p:cNvPr id="218" name="Picture 77" descr="Viasatsport.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73039" y="1185226"/>
            <a:ext cx="500362" cy="190273"/>
          </a:xfrm>
          <a:prstGeom prst="rect">
            <a:avLst/>
          </a:prstGeom>
          <a:noFill/>
          <a:extLst>
            <a:ext uri="{909E8E84-426E-40DD-AFC4-6F175D3DCCD1}">
              <a14:hiddenFill xmlns:a14="http://schemas.microsoft.com/office/drawing/2010/main">
                <a:solidFill>
                  <a:srgbClr val="FFFFFF"/>
                </a:solidFill>
              </a14:hiddenFill>
            </a:ext>
          </a:extLst>
        </p:spPr>
      </p:pic>
      <p:grpSp>
        <p:nvGrpSpPr>
          <p:cNvPr id="221" name="Group 220"/>
          <p:cNvGrpSpPr/>
          <p:nvPr/>
        </p:nvGrpSpPr>
        <p:grpSpPr>
          <a:xfrm>
            <a:off x="4534543" y="1504855"/>
            <a:ext cx="1296829" cy="417479"/>
            <a:chOff x="3705621" y="313633"/>
            <a:chExt cx="1296829" cy="417479"/>
          </a:xfrm>
          <a:effectLst/>
        </p:grpSpPr>
        <p:cxnSp>
          <p:nvCxnSpPr>
            <p:cNvPr id="222" name="Straight Connector 221"/>
            <p:cNvCxnSpPr>
              <a:stCxn id="223" idx="2"/>
            </p:cNvCxnSpPr>
            <p:nvPr/>
          </p:nvCxnSpPr>
          <p:spPr bwMode="auto">
            <a:xfrm flipH="1">
              <a:off x="3705621" y="454675"/>
              <a:ext cx="677683" cy="276437"/>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223" name="Round Diagonal Corner Rectangle 222"/>
            <p:cNvSpPr/>
            <p:nvPr/>
          </p:nvSpPr>
          <p:spPr bwMode="blackWhite">
            <a:xfrm>
              <a:off x="4383304" y="313633"/>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pic>
        <p:nvPicPr>
          <p:cNvPr id="224" name="Picture 80" descr="File:Logo Polsat.sv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445283" y="1539072"/>
            <a:ext cx="226774" cy="223139"/>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8" descr="Related image"/>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2519860" y="3038011"/>
            <a:ext cx="610581" cy="286933"/>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443" descr="https://pmcdeadline2.files.wordpress.com/2018/11/motortrend-e1542136057557.jpg?w=300&amp;h=57&amp;crop=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81858" y="1071632"/>
            <a:ext cx="544353" cy="103427"/>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652" descr="Arena Sport - Wikipedia">
            <a:extLst>
              <a:ext uri="{FF2B5EF4-FFF2-40B4-BE49-F238E27FC236}">
                <a16:creationId xmlns:a16="http://schemas.microsoft.com/office/drawing/2014/main" id="{E47B0D54-A317-4E2F-84B2-03D43611EA7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4056" y="3851678"/>
            <a:ext cx="695773" cy="238633"/>
          </a:xfrm>
          <a:prstGeom prst="rect">
            <a:avLst/>
          </a:prstGeom>
          <a:noFill/>
          <a:extLst>
            <a:ext uri="{909E8E84-426E-40DD-AFC4-6F175D3DCCD1}">
              <a14:hiddenFill xmlns:a14="http://schemas.microsoft.com/office/drawing/2010/main">
                <a:solidFill>
                  <a:srgbClr val="FFFFFF"/>
                </a:solidFill>
              </a14:hiddenFill>
            </a:ext>
          </a:extLst>
        </p:spPr>
      </p:pic>
      <p:grpSp>
        <p:nvGrpSpPr>
          <p:cNvPr id="162" name="Group 161">
            <a:extLst>
              <a:ext uri="{FF2B5EF4-FFF2-40B4-BE49-F238E27FC236}">
                <a16:creationId xmlns:a16="http://schemas.microsoft.com/office/drawing/2014/main" id="{6E66BABC-CBA2-41AF-B4F4-F7715B66B2B5}"/>
              </a:ext>
            </a:extLst>
          </p:cNvPr>
          <p:cNvGrpSpPr/>
          <p:nvPr/>
        </p:nvGrpSpPr>
        <p:grpSpPr>
          <a:xfrm>
            <a:off x="6091987" y="1739652"/>
            <a:ext cx="619146" cy="572610"/>
            <a:chOff x="7147023" y="3684016"/>
            <a:chExt cx="619146" cy="572610"/>
          </a:xfrm>
        </p:grpSpPr>
        <p:grpSp>
          <p:nvGrpSpPr>
            <p:cNvPr id="163" name="Group 162">
              <a:extLst>
                <a:ext uri="{FF2B5EF4-FFF2-40B4-BE49-F238E27FC236}">
                  <a16:creationId xmlns:a16="http://schemas.microsoft.com/office/drawing/2014/main" id="{74779078-BA19-47CC-A569-A4CD3A4C2753}"/>
                </a:ext>
              </a:extLst>
            </p:cNvPr>
            <p:cNvGrpSpPr/>
            <p:nvPr/>
          </p:nvGrpSpPr>
          <p:grpSpPr>
            <a:xfrm>
              <a:off x="7147023" y="3684016"/>
              <a:ext cx="619146" cy="572610"/>
              <a:chOff x="7147023" y="3684016"/>
              <a:chExt cx="619146" cy="572610"/>
            </a:xfrm>
            <a:effectLst/>
          </p:grpSpPr>
          <p:sp>
            <p:nvSpPr>
              <p:cNvPr id="167" name="Round Diagonal Corner Rectangle 113">
                <a:extLst>
                  <a:ext uri="{FF2B5EF4-FFF2-40B4-BE49-F238E27FC236}">
                    <a16:creationId xmlns:a16="http://schemas.microsoft.com/office/drawing/2014/main" id="{3BC6416E-B2B3-4573-98CB-076DD4D358BC}"/>
                  </a:ext>
                </a:extLst>
              </p:cNvPr>
              <p:cNvSpPr/>
              <p:nvPr/>
            </p:nvSpPr>
            <p:spPr bwMode="blackWhite">
              <a:xfrm>
                <a:off x="7147023" y="3684016"/>
                <a:ext cx="619146" cy="29020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70" name="Straight Connector 169">
                <a:extLst>
                  <a:ext uri="{FF2B5EF4-FFF2-40B4-BE49-F238E27FC236}">
                    <a16:creationId xmlns:a16="http://schemas.microsoft.com/office/drawing/2014/main" id="{BFE8939F-5AA4-4997-B1FC-DC7B316B2E65}"/>
                  </a:ext>
                </a:extLst>
              </p:cNvPr>
              <p:cNvCxnSpPr>
                <a:stCxn id="167" idx="1"/>
              </p:cNvCxnSpPr>
              <p:nvPr/>
            </p:nvCxnSpPr>
            <p:spPr bwMode="auto">
              <a:xfrm>
                <a:off x="7456596" y="3974223"/>
                <a:ext cx="14142" cy="282403"/>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165" name="Picture 6" descr="Image result for eurosport logo">
              <a:extLst>
                <a:ext uri="{FF2B5EF4-FFF2-40B4-BE49-F238E27FC236}">
                  <a16:creationId xmlns:a16="http://schemas.microsoft.com/office/drawing/2014/main" id="{B9BE53FC-C291-44E3-B4CC-F23A095BEE5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7220138" y="3741079"/>
              <a:ext cx="510976" cy="148938"/>
            </a:xfrm>
            <a:prstGeom prst="rect">
              <a:avLst/>
            </a:prstGeom>
            <a:blipFill dpi="0" rotWithShape="1">
              <a:blip>
                <a:alphaModFix amt="35000"/>
                <a:extLst>
                  <a:ext uri="{28A0092B-C50C-407E-A947-70E740481C1C}">
                    <a14:useLocalDpi xmlns:a14="http://schemas.microsoft.com/office/drawing/2010/main" val="0"/>
                  </a:ext>
                </a:extLst>
              </a:blip>
              <a:srcRect/>
              <a:stretch>
                <a:fillRect/>
              </a:stretch>
            </a:blipFill>
            <a:effectLst/>
          </p:spPr>
        </p:pic>
      </p:grpSp>
      <p:sp>
        <p:nvSpPr>
          <p:cNvPr id="176" name="Round Diagonal Corner Rectangle 31">
            <a:extLst>
              <a:ext uri="{FF2B5EF4-FFF2-40B4-BE49-F238E27FC236}">
                <a16:creationId xmlns:a16="http://schemas.microsoft.com/office/drawing/2014/main" id="{EE71F7E3-4153-42FB-8385-CB8CB3D95284}"/>
              </a:ext>
            </a:extLst>
          </p:cNvPr>
          <p:cNvSpPr/>
          <p:nvPr/>
        </p:nvSpPr>
        <p:spPr bwMode="blackWhite">
          <a:xfrm>
            <a:off x="4761406" y="2428602"/>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78" name="Straight Connector 177">
            <a:extLst>
              <a:ext uri="{FF2B5EF4-FFF2-40B4-BE49-F238E27FC236}">
                <a16:creationId xmlns:a16="http://schemas.microsoft.com/office/drawing/2014/main" id="{185B36F3-ABBC-4E77-B1A1-863A6B3E36CD}"/>
              </a:ext>
            </a:extLst>
          </p:cNvPr>
          <p:cNvCxnSpPr>
            <a:cxnSpLocks/>
          </p:cNvCxnSpPr>
          <p:nvPr/>
        </p:nvCxnSpPr>
        <p:spPr bwMode="auto">
          <a:xfrm flipH="1" flipV="1">
            <a:off x="4567742" y="2090773"/>
            <a:ext cx="448871" cy="342043"/>
          </a:xfrm>
          <a:prstGeom prst="line">
            <a:avLst/>
          </a:prstGeom>
          <a:solidFill>
            <a:schemeClr val="bg2"/>
          </a:solidFill>
          <a:ln w="19050" cap="flat" cmpd="sng" algn="ctr">
            <a:solidFill>
              <a:srgbClr val="26A4E6"/>
            </a:solidFill>
            <a:prstDash val="solid"/>
            <a:round/>
            <a:headEnd type="none" w="med" len="med"/>
            <a:tailEnd type="oval" w="sm" len="sm"/>
          </a:ln>
          <a:effectLst/>
        </p:spPr>
      </p:cxnSp>
      <p:pic>
        <p:nvPicPr>
          <p:cNvPr id="182" name="Picture 783" descr="Image result for orf logo">
            <a:extLst>
              <a:ext uri="{FF2B5EF4-FFF2-40B4-BE49-F238E27FC236}">
                <a16:creationId xmlns:a16="http://schemas.microsoft.com/office/drawing/2014/main" id="{C14A85AA-37E2-42FA-AF9A-EB57D1CC90C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86837" y="2478256"/>
            <a:ext cx="187444" cy="80119"/>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907" descr="ORF Sport+ | Mihsign Vision | Fandom">
            <a:extLst>
              <a:ext uri="{FF2B5EF4-FFF2-40B4-BE49-F238E27FC236}">
                <a16:creationId xmlns:a16="http://schemas.microsoft.com/office/drawing/2014/main" id="{6FB9465A-9FF3-4FF7-8AA0-D5000579027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49873" y="2583717"/>
            <a:ext cx="464088" cy="72272"/>
          </a:xfrm>
          <a:prstGeom prst="rect">
            <a:avLst/>
          </a:prstGeom>
          <a:noFill/>
          <a:extLst>
            <a:ext uri="{909E8E84-426E-40DD-AFC4-6F175D3DCCD1}">
              <a14:hiddenFill xmlns:a14="http://schemas.microsoft.com/office/drawing/2010/main">
                <a:solidFill>
                  <a:srgbClr val="FFFFFF"/>
                </a:solidFill>
              </a14:hiddenFill>
            </a:ext>
          </a:extLst>
        </p:spPr>
      </p:pic>
      <p:sp>
        <p:nvSpPr>
          <p:cNvPr id="206" name="Round Diagonal Corner Rectangle 31">
            <a:extLst>
              <a:ext uri="{FF2B5EF4-FFF2-40B4-BE49-F238E27FC236}">
                <a16:creationId xmlns:a16="http://schemas.microsoft.com/office/drawing/2014/main" id="{03ABD501-D6A0-4F9A-8CBD-DB89E84F9668}"/>
              </a:ext>
            </a:extLst>
          </p:cNvPr>
          <p:cNvSpPr/>
          <p:nvPr/>
        </p:nvSpPr>
        <p:spPr bwMode="blackWhite">
          <a:xfrm>
            <a:off x="2731540" y="2105791"/>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205" name="Straight Connector 204">
            <a:extLst>
              <a:ext uri="{FF2B5EF4-FFF2-40B4-BE49-F238E27FC236}">
                <a16:creationId xmlns:a16="http://schemas.microsoft.com/office/drawing/2014/main" id="{B5B9F08F-6DAA-46A5-8B6E-5A178F3ADABA}"/>
              </a:ext>
            </a:extLst>
          </p:cNvPr>
          <p:cNvCxnSpPr>
            <a:cxnSpLocks/>
          </p:cNvCxnSpPr>
          <p:nvPr/>
        </p:nvCxnSpPr>
        <p:spPr bwMode="auto">
          <a:xfrm flipV="1">
            <a:off x="3369004" y="1960723"/>
            <a:ext cx="966874" cy="243147"/>
          </a:xfrm>
          <a:prstGeom prst="line">
            <a:avLst/>
          </a:prstGeom>
          <a:solidFill>
            <a:schemeClr val="bg2"/>
          </a:solidFill>
          <a:ln w="19050" cap="flat" cmpd="sng" algn="ctr">
            <a:solidFill>
              <a:srgbClr val="26A4E6"/>
            </a:solidFill>
            <a:prstDash val="solid"/>
            <a:round/>
            <a:headEnd type="none" w="med" len="med"/>
            <a:tailEnd type="oval" w="sm" len="sm"/>
          </a:ln>
          <a:effectLst/>
        </p:spPr>
      </p:cxnSp>
      <p:pic>
        <p:nvPicPr>
          <p:cNvPr id="211" name="Picture 21" descr="Related image">
            <a:extLst>
              <a:ext uri="{FF2B5EF4-FFF2-40B4-BE49-F238E27FC236}">
                <a16:creationId xmlns:a16="http://schemas.microsoft.com/office/drawing/2014/main" id="{74922C8F-B00F-4543-9B01-B65BA376EE08}"/>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914816" y="2154361"/>
            <a:ext cx="252594" cy="21486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a16="http://schemas.microsoft.com/office/drawing/2014/main" id="{2E8B2C3C-85F7-400D-80FC-8EEBF221C26E}"/>
              </a:ext>
            </a:extLst>
          </p:cNvPr>
          <p:cNvPicPr>
            <a:picLocks noChangeAspect="1"/>
          </p:cNvPicPr>
          <p:nvPr/>
        </p:nvPicPr>
        <p:blipFill rotWithShape="1">
          <a:blip r:embed="rId25"/>
          <a:srcRect l="551" t="8425" r="1496" b="16240"/>
          <a:stretch/>
        </p:blipFill>
        <p:spPr>
          <a:xfrm>
            <a:off x="1781858" y="1227184"/>
            <a:ext cx="542492" cy="108812"/>
          </a:xfrm>
          <a:prstGeom prst="rect">
            <a:avLst/>
          </a:prstGeom>
        </p:spPr>
      </p:pic>
      <p:grpSp>
        <p:nvGrpSpPr>
          <p:cNvPr id="103" name="Group 102">
            <a:extLst>
              <a:ext uri="{FF2B5EF4-FFF2-40B4-BE49-F238E27FC236}">
                <a16:creationId xmlns:a16="http://schemas.microsoft.com/office/drawing/2014/main" id="{84B1DC55-8184-438D-AAB2-9147E148AFDC}"/>
              </a:ext>
            </a:extLst>
          </p:cNvPr>
          <p:cNvGrpSpPr/>
          <p:nvPr/>
        </p:nvGrpSpPr>
        <p:grpSpPr>
          <a:xfrm>
            <a:off x="6246549" y="3461314"/>
            <a:ext cx="537817" cy="676479"/>
            <a:chOff x="3806818" y="2410279"/>
            <a:chExt cx="537817" cy="676479"/>
          </a:xfrm>
          <a:solidFill>
            <a:srgbClr val="FFFF00"/>
          </a:solidFill>
          <a:effectLst/>
        </p:grpSpPr>
        <p:sp>
          <p:nvSpPr>
            <p:cNvPr id="104" name="Round Diagonal Corner Rectangle 122">
              <a:extLst>
                <a:ext uri="{FF2B5EF4-FFF2-40B4-BE49-F238E27FC236}">
                  <a16:creationId xmlns:a16="http://schemas.microsoft.com/office/drawing/2014/main" id="{A40A8D26-1C62-459A-83E0-C9D75B42069C}"/>
                </a:ext>
              </a:extLst>
            </p:cNvPr>
            <p:cNvSpPr/>
            <p:nvPr/>
          </p:nvSpPr>
          <p:spPr bwMode="blackWhite">
            <a:xfrm>
              <a:off x="3806818" y="2803093"/>
              <a:ext cx="537817" cy="283665"/>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cxnSp>
          <p:nvCxnSpPr>
            <p:cNvPr id="105" name="Straight Connector 104">
              <a:extLst>
                <a:ext uri="{FF2B5EF4-FFF2-40B4-BE49-F238E27FC236}">
                  <a16:creationId xmlns:a16="http://schemas.microsoft.com/office/drawing/2014/main" id="{01494C66-38F6-4C15-8EC3-D91EACFD2D5C}"/>
                </a:ext>
              </a:extLst>
            </p:cNvPr>
            <p:cNvCxnSpPr>
              <a:stCxn id="104" idx="0"/>
            </p:cNvCxnSpPr>
            <p:nvPr/>
          </p:nvCxnSpPr>
          <p:spPr bwMode="auto">
            <a:xfrm flipV="1">
              <a:off x="4344635" y="2410279"/>
              <a:ext cx="0" cy="534647"/>
            </a:xfrm>
            <a:prstGeom prst="line">
              <a:avLst/>
            </a:prstGeom>
            <a:grpFill/>
            <a:ln w="19050" cap="flat" cmpd="sng" algn="ctr">
              <a:solidFill>
                <a:srgbClr val="26A4E6"/>
              </a:solidFill>
              <a:prstDash val="solid"/>
              <a:round/>
              <a:headEnd type="none" w="med" len="med"/>
              <a:tailEnd type="oval" w="sm" len="sm"/>
            </a:ln>
            <a:effectLst/>
          </p:spPr>
        </p:cxnSp>
      </p:grpSp>
      <p:pic>
        <p:nvPicPr>
          <p:cNvPr id="402916" name="Picture 484" descr="KUY Entertainment - YouTube">
            <a:extLst>
              <a:ext uri="{FF2B5EF4-FFF2-40B4-BE49-F238E27FC236}">
                <a16:creationId xmlns:a16="http://schemas.microsoft.com/office/drawing/2014/main" id="{03797D49-52FF-48DC-94A2-40F16D3D9AFF}"/>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15866" t="21002" r="16211" b="22551"/>
          <a:stretch/>
        </p:blipFill>
        <p:spPr bwMode="auto">
          <a:xfrm>
            <a:off x="6391127" y="3896744"/>
            <a:ext cx="261268" cy="217128"/>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oup 105">
            <a:extLst>
              <a:ext uri="{FF2B5EF4-FFF2-40B4-BE49-F238E27FC236}">
                <a16:creationId xmlns:a16="http://schemas.microsoft.com/office/drawing/2014/main" id="{54469173-749D-431A-B57B-3864D1022EFF}"/>
              </a:ext>
            </a:extLst>
          </p:cNvPr>
          <p:cNvGrpSpPr/>
          <p:nvPr/>
        </p:nvGrpSpPr>
        <p:grpSpPr>
          <a:xfrm>
            <a:off x="6887595" y="2421389"/>
            <a:ext cx="1454202" cy="282083"/>
            <a:chOff x="5664860" y="1775609"/>
            <a:chExt cx="1454202" cy="282083"/>
          </a:xfrm>
          <a:solidFill>
            <a:schemeClr val="bg1"/>
          </a:solidFill>
          <a:effectLst/>
        </p:grpSpPr>
        <p:cxnSp>
          <p:nvCxnSpPr>
            <p:cNvPr id="107" name="Straight Connector 106">
              <a:extLst>
                <a:ext uri="{FF2B5EF4-FFF2-40B4-BE49-F238E27FC236}">
                  <a16:creationId xmlns:a16="http://schemas.microsoft.com/office/drawing/2014/main" id="{AD84DDE7-905B-4C1A-AF13-D589EA132FF7}"/>
                </a:ext>
              </a:extLst>
            </p:cNvPr>
            <p:cNvCxnSpPr>
              <a:cxnSpLocks/>
              <a:stCxn id="108" idx="2"/>
            </p:cNvCxnSpPr>
            <p:nvPr/>
          </p:nvCxnSpPr>
          <p:spPr bwMode="auto">
            <a:xfrm flipH="1" flipV="1">
              <a:off x="5664860" y="1816340"/>
              <a:ext cx="835056" cy="100311"/>
            </a:xfrm>
            <a:prstGeom prst="line">
              <a:avLst/>
            </a:prstGeom>
            <a:grpFill/>
            <a:ln w="19050" cap="flat" cmpd="sng" algn="ctr">
              <a:solidFill>
                <a:srgbClr val="26A4E6"/>
              </a:solidFill>
              <a:prstDash val="solid"/>
              <a:round/>
              <a:headEnd type="none" w="med" len="med"/>
              <a:tailEnd type="oval" w="sm" len="sm"/>
            </a:ln>
            <a:effectLst/>
          </p:spPr>
        </p:cxnSp>
        <p:sp>
          <p:nvSpPr>
            <p:cNvPr id="108" name="Round Diagonal Corner Rectangle 140">
              <a:extLst>
                <a:ext uri="{FF2B5EF4-FFF2-40B4-BE49-F238E27FC236}">
                  <a16:creationId xmlns:a16="http://schemas.microsoft.com/office/drawing/2014/main" id="{6A3B26D4-4C83-4F5F-A52E-2059FFC10116}"/>
                </a:ext>
              </a:extLst>
            </p:cNvPr>
            <p:cNvSpPr/>
            <p:nvPr/>
          </p:nvSpPr>
          <p:spPr bwMode="blackWhite">
            <a:xfrm>
              <a:off x="6499916" y="1775609"/>
              <a:ext cx="619146" cy="282083"/>
            </a:xfrm>
            <a:prstGeom prst="round2DiagRect">
              <a:avLst/>
            </a:prstGeom>
            <a:grp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b="1" dirty="0">
                <a:solidFill>
                  <a:srgbClr val="FF0000"/>
                </a:solidFill>
              </a:endParaRPr>
            </a:p>
          </p:txBody>
        </p:sp>
      </p:grpSp>
      <p:pic>
        <p:nvPicPr>
          <p:cNvPr id="109" name="Picture 685" descr="Image result for tencent logo">
            <a:extLst>
              <a:ext uri="{FF2B5EF4-FFF2-40B4-BE49-F238E27FC236}">
                <a16:creationId xmlns:a16="http://schemas.microsoft.com/office/drawing/2014/main" id="{CFEED5B2-6D90-40C8-81AC-FE01CDB71F86}"/>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t="21097" b="22743"/>
          <a:stretch/>
        </p:blipFill>
        <p:spPr bwMode="auto">
          <a:xfrm>
            <a:off x="7794567" y="2489776"/>
            <a:ext cx="475525" cy="156935"/>
          </a:xfrm>
          <a:prstGeom prst="rect">
            <a:avLst/>
          </a:prstGeom>
          <a:noFill/>
          <a:extLst>
            <a:ext uri="{909E8E84-426E-40DD-AFC4-6F175D3DCCD1}">
              <a14:hiddenFill xmlns:a14="http://schemas.microsoft.com/office/drawing/2010/main">
                <a:solidFill>
                  <a:srgbClr val="FFFFFF"/>
                </a:solidFill>
              </a14:hiddenFill>
            </a:ext>
          </a:extLst>
        </p:spPr>
      </p:pic>
      <p:grpSp>
        <p:nvGrpSpPr>
          <p:cNvPr id="110" name="Group 196">
            <a:extLst>
              <a:ext uri="{FF2B5EF4-FFF2-40B4-BE49-F238E27FC236}">
                <a16:creationId xmlns:a16="http://schemas.microsoft.com/office/drawing/2014/main" id="{B5ADD69A-FD75-43B2-8894-0DE8A380707D}"/>
              </a:ext>
            </a:extLst>
          </p:cNvPr>
          <p:cNvGrpSpPr/>
          <p:nvPr/>
        </p:nvGrpSpPr>
        <p:grpSpPr>
          <a:xfrm>
            <a:off x="605192" y="1451081"/>
            <a:ext cx="977876" cy="404616"/>
            <a:chOff x="1022374" y="1631093"/>
            <a:chExt cx="977876" cy="396427"/>
          </a:xfrm>
          <a:effectLst/>
        </p:grpSpPr>
        <p:sp>
          <p:nvSpPr>
            <p:cNvPr id="111" name="Round Diagonal Corner Rectangle 68">
              <a:extLst>
                <a:ext uri="{FF2B5EF4-FFF2-40B4-BE49-F238E27FC236}">
                  <a16:creationId xmlns:a16="http://schemas.microsoft.com/office/drawing/2014/main" id="{B4B7A7DC-A93F-482C-BD03-7F57B278786D}"/>
                </a:ext>
              </a:extLst>
            </p:cNvPr>
            <p:cNvSpPr/>
            <p:nvPr/>
          </p:nvSpPr>
          <p:spPr bwMode="blackWhite">
            <a:xfrm>
              <a:off x="1022374" y="1631093"/>
              <a:ext cx="619146" cy="396427"/>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12" name="Straight Connector 70">
              <a:extLst>
                <a:ext uri="{FF2B5EF4-FFF2-40B4-BE49-F238E27FC236}">
                  <a16:creationId xmlns:a16="http://schemas.microsoft.com/office/drawing/2014/main" id="{19B97670-CF59-4913-BED9-659EB81B5722}"/>
                </a:ext>
              </a:extLst>
            </p:cNvPr>
            <p:cNvCxnSpPr>
              <a:cxnSpLocks/>
            </p:cNvCxnSpPr>
            <p:nvPr/>
          </p:nvCxnSpPr>
          <p:spPr bwMode="auto">
            <a:xfrm flipV="1">
              <a:off x="1641961" y="1854200"/>
              <a:ext cx="358289" cy="16747"/>
            </a:xfrm>
            <a:prstGeom prst="line">
              <a:avLst/>
            </a:prstGeom>
            <a:solidFill>
              <a:schemeClr val="bg2"/>
            </a:solidFill>
            <a:ln w="19050" cap="flat" cmpd="sng" algn="ctr">
              <a:solidFill>
                <a:srgbClr val="26A4E6"/>
              </a:solidFill>
              <a:prstDash val="solid"/>
              <a:round/>
              <a:headEnd type="none" w="sm" len="sm"/>
              <a:tailEnd type="oval" w="sm" len="sm"/>
            </a:ln>
            <a:effectLst/>
          </p:spPr>
        </p:cxnSp>
      </p:grpSp>
      <p:pic>
        <p:nvPicPr>
          <p:cNvPr id="113" name="Image 198">
            <a:extLst>
              <a:ext uri="{FF2B5EF4-FFF2-40B4-BE49-F238E27FC236}">
                <a16:creationId xmlns:a16="http://schemas.microsoft.com/office/drawing/2014/main" id="{2D7E06A3-45E8-4A5A-B9B8-650A66FD0C2B}"/>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666377" y="1478867"/>
            <a:ext cx="523425" cy="376828"/>
          </a:xfrm>
          <a:prstGeom prst="rect">
            <a:avLst/>
          </a:prstGeom>
        </p:spPr>
      </p:pic>
      <p:pic>
        <p:nvPicPr>
          <p:cNvPr id="115" name="Picture 2">
            <a:extLst>
              <a:ext uri="{FF2B5EF4-FFF2-40B4-BE49-F238E27FC236}">
                <a16:creationId xmlns:a16="http://schemas.microsoft.com/office/drawing/2014/main" id="{58C18A22-6E04-4C49-93B1-537566606EC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774" y="4278038"/>
            <a:ext cx="540153" cy="2371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18" name="Group 117">
            <a:extLst>
              <a:ext uri="{FF2B5EF4-FFF2-40B4-BE49-F238E27FC236}">
                <a16:creationId xmlns:a16="http://schemas.microsoft.com/office/drawing/2014/main" id="{B1945C8B-6B7B-4EEE-832C-77E318691AD9}"/>
              </a:ext>
            </a:extLst>
          </p:cNvPr>
          <p:cNvGrpSpPr/>
          <p:nvPr/>
        </p:nvGrpSpPr>
        <p:grpSpPr>
          <a:xfrm>
            <a:off x="7927446" y="3633134"/>
            <a:ext cx="619146" cy="813781"/>
            <a:chOff x="7100121" y="1401428"/>
            <a:chExt cx="619146" cy="813781"/>
          </a:xfrm>
          <a:effectLst/>
        </p:grpSpPr>
        <p:sp>
          <p:nvSpPr>
            <p:cNvPr id="124" name="Round Diagonal Corner Rectangle 80">
              <a:extLst>
                <a:ext uri="{FF2B5EF4-FFF2-40B4-BE49-F238E27FC236}">
                  <a16:creationId xmlns:a16="http://schemas.microsoft.com/office/drawing/2014/main" id="{4B900E93-CC3A-483A-A4C8-7329896A5678}"/>
                </a:ext>
              </a:extLst>
            </p:cNvPr>
            <p:cNvSpPr/>
            <p:nvPr/>
          </p:nvSpPr>
          <p:spPr bwMode="blackWhite">
            <a:xfrm>
              <a:off x="7100121" y="1401428"/>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21" name="Straight Connector 120">
              <a:extLst>
                <a:ext uri="{FF2B5EF4-FFF2-40B4-BE49-F238E27FC236}">
                  <a16:creationId xmlns:a16="http://schemas.microsoft.com/office/drawing/2014/main" id="{65058715-5409-486A-AE01-39BB5846EB21}"/>
                </a:ext>
              </a:extLst>
            </p:cNvPr>
            <p:cNvCxnSpPr>
              <a:cxnSpLocks/>
            </p:cNvCxnSpPr>
            <p:nvPr/>
          </p:nvCxnSpPr>
          <p:spPr bwMode="auto">
            <a:xfrm>
              <a:off x="7391428" y="1679534"/>
              <a:ext cx="82874" cy="535675"/>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116" name="Picture 50" descr="Sky2013logo.png">
            <a:extLst>
              <a:ext uri="{FF2B5EF4-FFF2-40B4-BE49-F238E27FC236}">
                <a16:creationId xmlns:a16="http://schemas.microsoft.com/office/drawing/2014/main" id="{48BAC386-F529-4675-8473-9F734F1E475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83818" y="3676514"/>
            <a:ext cx="352744" cy="225595"/>
          </a:xfrm>
          <a:prstGeom prst="rect">
            <a:avLst/>
          </a:prstGeom>
          <a:noFill/>
          <a:extLst>
            <a:ext uri="{909E8E84-426E-40DD-AFC4-6F175D3DCCD1}">
              <a14:hiddenFill xmlns:a14="http://schemas.microsoft.com/office/drawing/2010/main">
                <a:solidFill>
                  <a:srgbClr val="FFFFFF"/>
                </a:solidFill>
              </a14:hiddenFill>
            </a:ext>
          </a:extLst>
        </p:spPr>
      </p:pic>
      <p:grpSp>
        <p:nvGrpSpPr>
          <p:cNvPr id="119" name="Group 118">
            <a:extLst>
              <a:ext uri="{FF2B5EF4-FFF2-40B4-BE49-F238E27FC236}">
                <a16:creationId xmlns:a16="http://schemas.microsoft.com/office/drawing/2014/main" id="{1F8C688A-9D4A-433E-939F-429D35FE3248}"/>
              </a:ext>
            </a:extLst>
          </p:cNvPr>
          <p:cNvGrpSpPr/>
          <p:nvPr/>
        </p:nvGrpSpPr>
        <p:grpSpPr>
          <a:xfrm>
            <a:off x="4408151" y="678804"/>
            <a:ext cx="989990" cy="1238548"/>
            <a:chOff x="4173757" y="83906"/>
            <a:chExt cx="989990" cy="1238548"/>
          </a:xfrm>
          <a:effectLst/>
        </p:grpSpPr>
        <p:cxnSp>
          <p:nvCxnSpPr>
            <p:cNvPr id="125" name="Straight Connector 124">
              <a:extLst>
                <a:ext uri="{FF2B5EF4-FFF2-40B4-BE49-F238E27FC236}">
                  <a16:creationId xmlns:a16="http://schemas.microsoft.com/office/drawing/2014/main" id="{70AC5B19-E3DA-48CE-ABB1-A41D62893738}"/>
                </a:ext>
              </a:extLst>
            </p:cNvPr>
            <p:cNvCxnSpPr>
              <a:stCxn id="126" idx="1"/>
            </p:cNvCxnSpPr>
            <p:nvPr/>
          </p:nvCxnSpPr>
          <p:spPr bwMode="auto">
            <a:xfrm flipH="1">
              <a:off x="4173757" y="365989"/>
              <a:ext cx="680417" cy="956465"/>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126" name="Round Diagonal Corner Rectangle 230">
              <a:extLst>
                <a:ext uri="{FF2B5EF4-FFF2-40B4-BE49-F238E27FC236}">
                  <a16:creationId xmlns:a16="http://schemas.microsoft.com/office/drawing/2014/main" id="{B48C331D-51BE-4688-A049-61F8D748A9AF}"/>
                </a:ext>
              </a:extLst>
            </p:cNvPr>
            <p:cNvSpPr/>
            <p:nvPr/>
          </p:nvSpPr>
          <p:spPr bwMode="blackWhite">
            <a:xfrm>
              <a:off x="4544601" y="83906"/>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grpSp>
      <p:pic>
        <p:nvPicPr>
          <p:cNvPr id="127" name="Picture 73">
            <a:extLst>
              <a:ext uri="{FF2B5EF4-FFF2-40B4-BE49-F238E27FC236}">
                <a16:creationId xmlns:a16="http://schemas.microsoft.com/office/drawing/2014/main" id="{7F2D963C-87E0-4731-833B-000685B87E9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83618" y="839959"/>
            <a:ext cx="367848" cy="78564"/>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28" name="Picture 792" descr="Sport1">
            <a:extLst>
              <a:ext uri="{FF2B5EF4-FFF2-40B4-BE49-F238E27FC236}">
                <a16:creationId xmlns:a16="http://schemas.microsoft.com/office/drawing/2014/main" id="{DC18EE36-B0C9-46BB-B5B8-768C52747BC2}"/>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7310" t="38558" r="9554" b="17884"/>
          <a:stretch/>
        </p:blipFill>
        <p:spPr bwMode="auto">
          <a:xfrm>
            <a:off x="4815759" y="708852"/>
            <a:ext cx="382708" cy="108387"/>
          </a:xfrm>
          <a:prstGeom prst="rect">
            <a:avLst/>
          </a:prstGeom>
          <a:noFill/>
          <a:extLst>
            <a:ext uri="{909E8E84-426E-40DD-AFC4-6F175D3DCCD1}">
              <a14:hiddenFill xmlns:a14="http://schemas.microsoft.com/office/drawing/2010/main">
                <a:solidFill>
                  <a:srgbClr val="FFFFFF"/>
                </a:solidFill>
              </a14:hiddenFill>
            </a:ext>
          </a:extLst>
        </p:spPr>
      </p:pic>
      <p:sp>
        <p:nvSpPr>
          <p:cNvPr id="129" name="Round Diagonal Corner Rectangle 31">
            <a:extLst>
              <a:ext uri="{FF2B5EF4-FFF2-40B4-BE49-F238E27FC236}">
                <a16:creationId xmlns:a16="http://schemas.microsoft.com/office/drawing/2014/main" id="{C318508A-5FA8-440F-AB5C-9BD94CB56A4D}"/>
              </a:ext>
            </a:extLst>
          </p:cNvPr>
          <p:cNvSpPr/>
          <p:nvPr/>
        </p:nvSpPr>
        <p:spPr bwMode="blackWhite">
          <a:xfrm>
            <a:off x="4213645" y="2815130"/>
            <a:ext cx="588511" cy="307035"/>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30" name="Straight Connector 129">
            <a:extLst>
              <a:ext uri="{FF2B5EF4-FFF2-40B4-BE49-F238E27FC236}">
                <a16:creationId xmlns:a16="http://schemas.microsoft.com/office/drawing/2014/main" id="{433835E9-4D89-4277-92AF-690A85C08C3B}"/>
              </a:ext>
            </a:extLst>
          </p:cNvPr>
          <p:cNvCxnSpPr>
            <a:cxnSpLocks/>
          </p:cNvCxnSpPr>
          <p:nvPr/>
        </p:nvCxnSpPr>
        <p:spPr bwMode="auto">
          <a:xfrm flipH="1" flipV="1">
            <a:off x="4377114" y="1970134"/>
            <a:ext cx="160373" cy="844996"/>
          </a:xfrm>
          <a:prstGeom prst="line">
            <a:avLst/>
          </a:prstGeom>
          <a:solidFill>
            <a:schemeClr val="bg2"/>
          </a:solidFill>
          <a:ln w="19050" cap="flat" cmpd="sng" algn="ctr">
            <a:solidFill>
              <a:srgbClr val="26A4E6"/>
            </a:solidFill>
            <a:prstDash val="solid"/>
            <a:round/>
            <a:headEnd type="none" w="med" len="med"/>
            <a:tailEnd type="oval" w="sm" len="sm"/>
          </a:ln>
          <a:effectLst/>
        </p:spPr>
      </p:cxnSp>
      <p:pic>
        <p:nvPicPr>
          <p:cNvPr id="131" name="Picture 730">
            <a:extLst>
              <a:ext uri="{FF2B5EF4-FFF2-40B4-BE49-F238E27FC236}">
                <a16:creationId xmlns:a16="http://schemas.microsoft.com/office/drawing/2014/main" id="{E1332336-AC5B-4A68-B668-CF4261392D1B}"/>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45909" y="2893319"/>
            <a:ext cx="523982" cy="147938"/>
          </a:xfrm>
          <a:prstGeom prst="rect">
            <a:avLst/>
          </a:prstGeom>
          <a:noFill/>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CA616665-8CD2-41F4-8EAE-CD428E378498}"/>
              </a:ext>
            </a:extLst>
          </p:cNvPr>
          <p:cNvCxnSpPr>
            <a:stCxn id="136" idx="2"/>
          </p:cNvCxnSpPr>
          <p:nvPr/>
        </p:nvCxnSpPr>
        <p:spPr bwMode="auto">
          <a:xfrm flipH="1" flipV="1">
            <a:off x="5094084" y="2254762"/>
            <a:ext cx="436612" cy="6235"/>
          </a:xfrm>
          <a:prstGeom prst="line">
            <a:avLst/>
          </a:prstGeom>
          <a:solidFill>
            <a:schemeClr val="bg2"/>
          </a:solidFill>
          <a:ln w="19050" cap="flat" cmpd="sng" algn="ctr">
            <a:solidFill>
              <a:srgbClr val="26A4E6"/>
            </a:solidFill>
            <a:prstDash val="solid"/>
            <a:round/>
            <a:headEnd type="none" w="med" len="med"/>
            <a:tailEnd type="oval" w="sm" len="sm"/>
          </a:ln>
          <a:effectLst/>
        </p:spPr>
      </p:cxnSp>
      <p:sp>
        <p:nvSpPr>
          <p:cNvPr id="136" name="Round Diagonal Corner Rectangle 184">
            <a:extLst>
              <a:ext uri="{FF2B5EF4-FFF2-40B4-BE49-F238E27FC236}">
                <a16:creationId xmlns:a16="http://schemas.microsoft.com/office/drawing/2014/main" id="{6FB7385A-5E4B-4D83-BB0C-CDE4082E9F64}"/>
              </a:ext>
            </a:extLst>
          </p:cNvPr>
          <p:cNvSpPr/>
          <p:nvPr/>
        </p:nvSpPr>
        <p:spPr bwMode="blackWhite">
          <a:xfrm>
            <a:off x="5530696" y="2119955"/>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rgbClr val="FF0000"/>
              </a:solidFill>
            </a:endParaRPr>
          </a:p>
        </p:txBody>
      </p:sp>
      <p:pic>
        <p:nvPicPr>
          <p:cNvPr id="137" name="Picture 71" descr="http://lesportmagazine.com/wp-content/uploads/2017/10/downloadfile-8.jpg">
            <a:extLst>
              <a:ext uri="{FF2B5EF4-FFF2-40B4-BE49-F238E27FC236}">
                <a16:creationId xmlns:a16="http://schemas.microsoft.com/office/drawing/2014/main" id="{528C139D-32C3-43EE-953B-AC6244A8E0BD}"/>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a:stretch/>
        </p:blipFill>
        <p:spPr bwMode="auto">
          <a:xfrm>
            <a:off x="5676118" y="2176665"/>
            <a:ext cx="356717" cy="172540"/>
          </a:xfrm>
          <a:prstGeom prst="rect">
            <a:avLst/>
          </a:prstGeom>
          <a:noFill/>
          <a:extLst>
            <a:ext uri="{909E8E84-426E-40DD-AFC4-6F175D3DCCD1}">
              <a14:hiddenFill xmlns:a14="http://schemas.microsoft.com/office/drawing/2010/main">
                <a:solidFill>
                  <a:srgbClr val="FFFFFF"/>
                </a:solidFill>
              </a14:hiddenFill>
            </a:ext>
          </a:extLst>
        </p:spPr>
      </p:pic>
      <p:grpSp>
        <p:nvGrpSpPr>
          <p:cNvPr id="138" name="Group 137">
            <a:extLst>
              <a:ext uri="{FF2B5EF4-FFF2-40B4-BE49-F238E27FC236}">
                <a16:creationId xmlns:a16="http://schemas.microsoft.com/office/drawing/2014/main" id="{BE5AFCC2-BFA9-4D9F-B32D-8744902589B4}"/>
              </a:ext>
            </a:extLst>
          </p:cNvPr>
          <p:cNvGrpSpPr/>
          <p:nvPr/>
        </p:nvGrpSpPr>
        <p:grpSpPr>
          <a:xfrm>
            <a:off x="236033" y="4647156"/>
            <a:ext cx="1818002" cy="435832"/>
            <a:chOff x="287238" y="4456027"/>
            <a:chExt cx="1676400" cy="360218"/>
          </a:xfrm>
          <a:solidFill>
            <a:schemeClr val="bg1"/>
          </a:solidFill>
        </p:grpSpPr>
        <p:sp>
          <p:nvSpPr>
            <p:cNvPr id="139" name="Round Diagonal Corner Rectangle 155">
              <a:extLst>
                <a:ext uri="{FF2B5EF4-FFF2-40B4-BE49-F238E27FC236}">
                  <a16:creationId xmlns:a16="http://schemas.microsoft.com/office/drawing/2014/main" id="{E6FC6BA5-3EE9-4A51-AD88-0588F80276E0}"/>
                </a:ext>
              </a:extLst>
            </p:cNvPr>
            <p:cNvSpPr/>
            <p:nvPr/>
          </p:nvSpPr>
          <p:spPr bwMode="blackWhite">
            <a:xfrm>
              <a:off x="287238" y="4456027"/>
              <a:ext cx="1676400" cy="360218"/>
            </a:xfrm>
            <a:prstGeom prst="round2DiagRect">
              <a:avLst/>
            </a:prstGeom>
            <a:grpFill/>
            <a:ln>
              <a:noFill/>
            </a:ln>
            <a:effectLst>
              <a:outerShdw blurRad="50800" dist="38100" dir="2700000" algn="tl" rotWithShape="0">
                <a:prstClr val="black">
                  <a:alpha val="40000"/>
                </a:prstClr>
              </a:outerShdw>
            </a:effectLst>
          </p:spPr>
          <p:txBody>
            <a:bodyPr rtlCol="0" anchor="ctr"/>
            <a:lstStyle/>
            <a:p>
              <a:pPr algn="l"/>
              <a:endParaRPr lang="en-GB" sz="1000" dirty="0">
                <a:solidFill>
                  <a:schemeClr val="bg1"/>
                </a:solidFill>
              </a:endParaRPr>
            </a:p>
          </p:txBody>
        </p:sp>
        <p:sp>
          <p:nvSpPr>
            <p:cNvPr id="141" name="TextBox 140">
              <a:extLst>
                <a:ext uri="{FF2B5EF4-FFF2-40B4-BE49-F238E27FC236}">
                  <a16:creationId xmlns:a16="http://schemas.microsoft.com/office/drawing/2014/main" id="{45F38E89-E0F8-4354-8B9F-DF8E11B4FDC6}"/>
                </a:ext>
              </a:extLst>
            </p:cNvPr>
            <p:cNvSpPr txBox="1"/>
            <p:nvPr/>
          </p:nvSpPr>
          <p:spPr>
            <a:xfrm>
              <a:off x="1240830" y="4518373"/>
              <a:ext cx="722805" cy="235527"/>
            </a:xfrm>
            <a:prstGeom prst="rect">
              <a:avLst/>
            </a:prstGeom>
            <a:grpFill/>
            <a:ln>
              <a:noFill/>
            </a:ln>
          </p:spPr>
          <p:txBody>
            <a:bodyPr wrap="square" lIns="0" tIns="0" rIns="0" bIns="0" rtlCol="0" anchor="ctr">
              <a:noAutofit/>
            </a:bodyPr>
            <a:lstStyle/>
            <a:p>
              <a:pPr algn="l"/>
              <a:r>
                <a:rPr lang="en-GB" sz="800" dirty="0">
                  <a:solidFill>
                    <a:schemeClr val="tx2"/>
                  </a:solidFill>
                </a:rPr>
                <a:t>French Speaking Territories (WW)</a:t>
              </a:r>
            </a:p>
          </p:txBody>
        </p:sp>
        <p:cxnSp>
          <p:nvCxnSpPr>
            <p:cNvPr id="143" name="Straight Connector 142">
              <a:extLst>
                <a:ext uri="{FF2B5EF4-FFF2-40B4-BE49-F238E27FC236}">
                  <a16:creationId xmlns:a16="http://schemas.microsoft.com/office/drawing/2014/main" id="{31A19A56-91C0-4FA3-9E0D-41BB20275B3C}"/>
                </a:ext>
              </a:extLst>
            </p:cNvPr>
            <p:cNvCxnSpPr/>
            <p:nvPr/>
          </p:nvCxnSpPr>
          <p:spPr bwMode="auto">
            <a:xfrm>
              <a:off x="1208564" y="4487200"/>
              <a:ext cx="0" cy="297873"/>
            </a:xfrm>
            <a:prstGeom prst="line">
              <a:avLst/>
            </a:prstGeom>
            <a:grpFill/>
            <a:ln w="12700" cap="flat" cmpd="sng" algn="ctr">
              <a:solidFill>
                <a:schemeClr val="tx2"/>
              </a:solidFill>
              <a:prstDash val="solid"/>
              <a:round/>
              <a:headEnd type="none" w="med" len="med"/>
              <a:tailEnd type="none" w="med" len="med"/>
            </a:ln>
            <a:effectLst/>
          </p:spPr>
        </p:cxnSp>
      </p:grpSp>
      <p:pic>
        <p:nvPicPr>
          <p:cNvPr id="144" name="Picture 30">
            <a:extLst>
              <a:ext uri="{FF2B5EF4-FFF2-40B4-BE49-F238E27FC236}">
                <a16:creationId xmlns:a16="http://schemas.microsoft.com/office/drawing/2014/main" id="{F50CFE2B-8C7B-42BA-81E8-D8C5880F9B9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9001" y="4806348"/>
            <a:ext cx="856941" cy="11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9" name="Group 148">
            <a:extLst>
              <a:ext uri="{FF2B5EF4-FFF2-40B4-BE49-F238E27FC236}">
                <a16:creationId xmlns:a16="http://schemas.microsoft.com/office/drawing/2014/main" id="{79352623-0F0D-43A8-86DF-C34E4C2A589B}"/>
              </a:ext>
            </a:extLst>
          </p:cNvPr>
          <p:cNvGrpSpPr/>
          <p:nvPr/>
        </p:nvGrpSpPr>
        <p:grpSpPr>
          <a:xfrm>
            <a:off x="2796798" y="1289838"/>
            <a:ext cx="1609058" cy="535212"/>
            <a:chOff x="3172552" y="1579652"/>
            <a:chExt cx="1609058" cy="535212"/>
          </a:xfrm>
          <a:effectLst/>
        </p:grpSpPr>
        <p:sp>
          <p:nvSpPr>
            <p:cNvPr id="150" name="Round Diagonal Corner Rectangle 31">
              <a:extLst>
                <a:ext uri="{FF2B5EF4-FFF2-40B4-BE49-F238E27FC236}">
                  <a16:creationId xmlns:a16="http://schemas.microsoft.com/office/drawing/2014/main" id="{B3E8A8F8-8038-4F60-AD8A-530F6E849C64}"/>
                </a:ext>
              </a:extLst>
            </p:cNvPr>
            <p:cNvSpPr/>
            <p:nvPr/>
          </p:nvSpPr>
          <p:spPr bwMode="blackWhite">
            <a:xfrm>
              <a:off x="3172552" y="1579652"/>
              <a:ext cx="619146" cy="282083"/>
            </a:xfrm>
            <a:prstGeom prst="round2DiagRect">
              <a:avLst/>
            </a:prstGeom>
            <a:solidFill>
              <a:schemeClr val="bg1"/>
            </a:solidFill>
            <a:ln w="19050">
              <a:solidFill>
                <a:srgbClr val="26A4E6"/>
              </a:solidFill>
            </a:ln>
            <a:effectLst>
              <a:outerShdw blurRad="114300" dist="38100" dir="4200000" algn="ctr" rotWithShape="0">
                <a:schemeClr val="accent4">
                  <a:lumMod val="75000"/>
                </a:schemeClr>
              </a:outerShdw>
            </a:effectLst>
          </p:spPr>
          <p:txBody>
            <a:bodyPr lIns="90000" tIns="36000" rtlCol="0" anchor="ctr"/>
            <a:lstStyle/>
            <a:p>
              <a:endParaRPr lang="en-GB" sz="700" dirty="0">
                <a:solidFill>
                  <a:schemeClr val="tx2"/>
                </a:solidFill>
              </a:endParaRPr>
            </a:p>
          </p:txBody>
        </p:sp>
        <p:cxnSp>
          <p:nvCxnSpPr>
            <p:cNvPr id="151" name="Straight Connector 150">
              <a:extLst>
                <a:ext uri="{FF2B5EF4-FFF2-40B4-BE49-F238E27FC236}">
                  <a16:creationId xmlns:a16="http://schemas.microsoft.com/office/drawing/2014/main" id="{10A51EC8-4469-4388-B79E-2846E3CCA522}"/>
                </a:ext>
              </a:extLst>
            </p:cNvPr>
            <p:cNvCxnSpPr>
              <a:cxnSpLocks/>
              <a:stCxn id="150" idx="0"/>
            </p:cNvCxnSpPr>
            <p:nvPr/>
          </p:nvCxnSpPr>
          <p:spPr bwMode="auto">
            <a:xfrm>
              <a:off x="3791698" y="1720694"/>
              <a:ext cx="989912" cy="394170"/>
            </a:xfrm>
            <a:prstGeom prst="line">
              <a:avLst/>
            </a:prstGeom>
            <a:solidFill>
              <a:schemeClr val="bg2"/>
            </a:solidFill>
            <a:ln w="19050" cap="flat" cmpd="sng" algn="ctr">
              <a:solidFill>
                <a:srgbClr val="26A4E6"/>
              </a:solidFill>
              <a:prstDash val="solid"/>
              <a:round/>
              <a:headEnd type="none" w="med" len="med"/>
              <a:tailEnd type="oval" w="sm" len="sm"/>
            </a:ln>
            <a:effectLst/>
          </p:spPr>
        </p:cxnSp>
      </p:grpSp>
      <p:pic>
        <p:nvPicPr>
          <p:cNvPr id="152" name="Picture 151">
            <a:extLst>
              <a:ext uri="{FF2B5EF4-FFF2-40B4-BE49-F238E27FC236}">
                <a16:creationId xmlns:a16="http://schemas.microsoft.com/office/drawing/2014/main" id="{D9D42E82-42E2-4748-87EB-686C2B587DC9}"/>
              </a:ext>
            </a:extLst>
          </p:cNvPr>
          <p:cNvPicPr>
            <a:picLocks noChangeAspect="1"/>
          </p:cNvPicPr>
          <p:nvPr/>
        </p:nvPicPr>
        <p:blipFill>
          <a:blip r:embed="rId35"/>
          <a:stretch>
            <a:fillRect/>
          </a:stretch>
        </p:blipFill>
        <p:spPr>
          <a:xfrm>
            <a:off x="2841238" y="1370742"/>
            <a:ext cx="528347" cy="139834"/>
          </a:xfrm>
          <a:prstGeom prst="rect">
            <a:avLst/>
          </a:prstGeom>
        </p:spPr>
      </p:pic>
    </p:spTree>
    <p:extLst>
      <p:ext uri="{BB962C8B-B14F-4D97-AF65-F5344CB8AC3E}">
        <p14:creationId xmlns:p14="http://schemas.microsoft.com/office/powerpoint/2010/main" val="149444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v="urn:schemas-microsoft-com: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6111243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606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10" name="Group 9">
            <a:extLst>
              <a:ext uri="{FF2B5EF4-FFF2-40B4-BE49-F238E27FC236}">
                <a16:creationId xmlns:a16="http://schemas.microsoft.com/office/drawing/2014/main" id="{C5198EB5-9CC1-46E2-9085-127BDA250DE7}"/>
              </a:ext>
            </a:extLst>
          </p:cNvPr>
          <p:cNvGrpSpPr/>
          <p:nvPr/>
        </p:nvGrpSpPr>
        <p:grpSpPr>
          <a:xfrm>
            <a:off x="321221" y="1741721"/>
            <a:ext cx="8319653" cy="520263"/>
            <a:chOff x="328599" y="1379588"/>
            <a:chExt cx="8319653" cy="334028"/>
          </a:xfrm>
        </p:grpSpPr>
        <p:grpSp>
          <p:nvGrpSpPr>
            <p:cNvPr id="31" name="Group 30"/>
            <p:cNvGrpSpPr/>
            <p:nvPr/>
          </p:nvGrpSpPr>
          <p:grpSpPr>
            <a:xfrm>
              <a:off x="328599" y="1379588"/>
              <a:ext cx="8319653" cy="334028"/>
              <a:chOff x="336236" y="1102075"/>
              <a:chExt cx="8319653" cy="334028"/>
            </a:xfrm>
            <a:solidFill>
              <a:schemeClr val="bg1"/>
            </a:solidFill>
          </p:grpSpPr>
          <p:grpSp>
            <p:nvGrpSpPr>
              <p:cNvPr id="223" name="Group 222"/>
              <p:cNvGrpSpPr/>
              <p:nvPr/>
            </p:nvGrpSpPr>
            <p:grpSpPr>
              <a:xfrm>
                <a:off x="336236" y="1102075"/>
                <a:ext cx="3380492" cy="324389"/>
                <a:chOff x="334102" y="1147666"/>
                <a:chExt cx="3380492" cy="433974"/>
              </a:xfrm>
              <a:grpFill/>
            </p:grpSpPr>
            <p:sp>
              <p:nvSpPr>
                <p:cNvPr id="224" name="Round Diagonal Corner Rectangle 223"/>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accent5"/>
                    </a:solidFill>
                  </a:endParaRPr>
                </a:p>
              </p:txBody>
            </p:sp>
            <p:sp>
              <p:nvSpPr>
                <p:cNvPr id="225" name="Round Diagonal Corner Rectangle 224"/>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France</a:t>
                  </a:r>
                </a:p>
              </p:txBody>
            </p:sp>
            <p:cxnSp>
              <p:nvCxnSpPr>
                <p:cNvPr id="226" name="Straight Connector 225"/>
                <p:cNvCxnSpPr>
                  <a:stCxn id="224" idx="0"/>
                  <a:endCxn id="225"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28" name="Group 227"/>
              <p:cNvGrpSpPr/>
              <p:nvPr/>
            </p:nvGrpSpPr>
            <p:grpSpPr>
              <a:xfrm>
                <a:off x="3819199" y="1111714"/>
                <a:ext cx="4836690" cy="324389"/>
                <a:chOff x="83424" y="1147666"/>
                <a:chExt cx="4836690" cy="433974"/>
              </a:xfrm>
              <a:grpFill/>
            </p:grpSpPr>
            <p:sp>
              <p:nvSpPr>
                <p:cNvPr id="229" name="Round Diagonal Corner Rectangle 228"/>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Pay TV</a:t>
                  </a:r>
                  <a:br>
                    <a:rPr lang="en-GB" sz="700" dirty="0">
                      <a:solidFill>
                        <a:schemeClr val="accent5"/>
                      </a:solidFill>
                    </a:rPr>
                  </a:br>
                  <a:r>
                    <a:rPr lang="en-GB" sz="700" dirty="0">
                      <a:solidFill>
                        <a:schemeClr val="accent5"/>
                      </a:solidFill>
                    </a:rPr>
                    <a:t>Potential Reach: 6m</a:t>
                  </a:r>
                </a:p>
              </p:txBody>
            </p:sp>
            <p:sp>
              <p:nvSpPr>
                <p:cNvPr id="230" name="Round Diagonal Corner Rectangle 229"/>
                <p:cNvSpPr/>
                <p:nvPr/>
              </p:nvSpPr>
              <p:spPr bwMode="blackWhite">
                <a:xfrm>
                  <a:off x="337619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02/11 24:00 CET</a:t>
                  </a:r>
                </a:p>
              </p:txBody>
            </p:sp>
          </p:grpSp>
          <p:cxnSp>
            <p:nvCxnSpPr>
              <p:cNvPr id="233" name="Straight Connector 232"/>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34" name="Round Diagonal Corner Rectangle 233"/>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Live &amp; Highlights</a:t>
                </a:r>
              </a:p>
            </p:txBody>
          </p:sp>
          <p:cxnSp>
            <p:nvCxnSpPr>
              <p:cNvPr id="235" name="Straight Connector 234"/>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36" name="Straight Connector 235"/>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353"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25822" y="1435152"/>
              <a:ext cx="731652" cy="213260"/>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grpSp>
      <p:grpSp>
        <p:nvGrpSpPr>
          <p:cNvPr id="9" name="Group 8">
            <a:extLst>
              <a:ext uri="{FF2B5EF4-FFF2-40B4-BE49-F238E27FC236}">
                <a16:creationId xmlns:a16="http://schemas.microsoft.com/office/drawing/2014/main" id="{0F1D6815-0D97-4B57-89B2-6673E892A3FD}"/>
              </a:ext>
            </a:extLst>
          </p:cNvPr>
          <p:cNvGrpSpPr/>
          <p:nvPr/>
        </p:nvGrpSpPr>
        <p:grpSpPr>
          <a:xfrm>
            <a:off x="321221" y="2343743"/>
            <a:ext cx="8319653" cy="598816"/>
            <a:chOff x="328599" y="1778474"/>
            <a:chExt cx="8319653" cy="345144"/>
          </a:xfrm>
        </p:grpSpPr>
        <p:grpSp>
          <p:nvGrpSpPr>
            <p:cNvPr id="257" name="Group 256"/>
            <p:cNvGrpSpPr/>
            <p:nvPr/>
          </p:nvGrpSpPr>
          <p:grpSpPr>
            <a:xfrm>
              <a:off x="328599" y="1778474"/>
              <a:ext cx="6775736" cy="333458"/>
              <a:chOff x="336236" y="1102075"/>
              <a:chExt cx="6775736" cy="333458"/>
            </a:xfrm>
          </p:grpSpPr>
          <p:grpSp>
            <p:nvGrpSpPr>
              <p:cNvPr id="258" name="Group 257"/>
              <p:cNvGrpSpPr/>
              <p:nvPr/>
            </p:nvGrpSpPr>
            <p:grpSpPr>
              <a:xfrm>
                <a:off x="336236" y="1102075"/>
                <a:ext cx="3380492" cy="324389"/>
                <a:chOff x="334102" y="1147666"/>
                <a:chExt cx="3380492" cy="433974"/>
              </a:xfrm>
            </p:grpSpPr>
            <p:sp>
              <p:nvSpPr>
                <p:cNvPr id="266" name="Round Diagonal Corner Rectangle 265"/>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67" name="Round Diagonal Corner Rectangle 266"/>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a:t>
                  </a:r>
                </a:p>
              </p:txBody>
            </p:sp>
            <p:cxnSp>
              <p:nvCxnSpPr>
                <p:cNvPr id="268" name="Straight Connector 267"/>
                <p:cNvCxnSpPr>
                  <a:stCxn id="266" idx="0"/>
                  <a:endCxn id="267"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264" name="Round Diagonal Corner Rectangle 263"/>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br>
                  <a:rPr lang="en-GB" sz="700" dirty="0">
                    <a:solidFill>
                      <a:schemeClr val="tx2"/>
                    </a:solidFill>
                  </a:rPr>
                </a:br>
                <a:r>
                  <a:rPr lang="en-GB" sz="700" dirty="0">
                    <a:solidFill>
                      <a:schemeClr val="tx2"/>
                    </a:solidFill>
                  </a:rPr>
                  <a:t>Potential Reach: 72m</a:t>
                </a:r>
              </a:p>
            </p:txBody>
          </p:sp>
          <p:cxnSp>
            <p:nvCxnSpPr>
              <p:cNvPr id="260" name="Straight Connector 259"/>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261" name="Round Diagonal Corner Rectangle 260"/>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62" name="Straight Connector 261"/>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263" name="Straight Connector 262"/>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354"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25822" y="1833114"/>
              <a:ext cx="737993" cy="215109"/>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sp>
          <p:nvSpPr>
            <p:cNvPr id="362" name="Round Diagonal Corner Rectangle 361"/>
            <p:cNvSpPr/>
            <p:nvPr/>
          </p:nvSpPr>
          <p:spPr bwMode="blackWhite">
            <a:xfrm>
              <a:off x="7104336" y="1799229"/>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02/11 24:00 CET</a:t>
              </a:r>
            </a:p>
          </p:txBody>
        </p:sp>
      </p:grpSp>
      <p:grpSp>
        <p:nvGrpSpPr>
          <p:cNvPr id="11" name="Group 10">
            <a:extLst>
              <a:ext uri="{FF2B5EF4-FFF2-40B4-BE49-F238E27FC236}">
                <a16:creationId xmlns:a16="http://schemas.microsoft.com/office/drawing/2014/main" id="{41550A16-60D5-496C-9266-C76872C7578B}"/>
              </a:ext>
            </a:extLst>
          </p:cNvPr>
          <p:cNvGrpSpPr/>
          <p:nvPr/>
        </p:nvGrpSpPr>
        <p:grpSpPr>
          <a:xfrm>
            <a:off x="328599" y="1067935"/>
            <a:ext cx="8319652" cy="603402"/>
            <a:chOff x="328599" y="981272"/>
            <a:chExt cx="8319652" cy="333458"/>
          </a:xfrm>
        </p:grpSpPr>
        <p:grpSp>
          <p:nvGrpSpPr>
            <p:cNvPr id="281" name="Group 280"/>
            <p:cNvGrpSpPr/>
            <p:nvPr/>
          </p:nvGrpSpPr>
          <p:grpSpPr>
            <a:xfrm>
              <a:off x="328599" y="981272"/>
              <a:ext cx="6775736" cy="333458"/>
              <a:chOff x="336236" y="1102075"/>
              <a:chExt cx="6775736" cy="333458"/>
            </a:xfrm>
          </p:grpSpPr>
          <p:grpSp>
            <p:nvGrpSpPr>
              <p:cNvPr id="282" name="Group 281"/>
              <p:cNvGrpSpPr/>
              <p:nvPr/>
            </p:nvGrpSpPr>
            <p:grpSpPr>
              <a:xfrm>
                <a:off x="336236" y="1102075"/>
                <a:ext cx="3380492" cy="324389"/>
                <a:chOff x="334102" y="1147666"/>
                <a:chExt cx="3380492" cy="433974"/>
              </a:xfrm>
            </p:grpSpPr>
            <p:sp>
              <p:nvSpPr>
                <p:cNvPr id="290" name="Round Diagonal Corner Rectangle 289"/>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91" name="Round Diagonal Corner Rectangle 290"/>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Pan-Europe</a:t>
                  </a:r>
                </a:p>
              </p:txBody>
            </p:sp>
            <p:cxnSp>
              <p:nvCxnSpPr>
                <p:cNvPr id="292" name="Straight Connector 291"/>
                <p:cNvCxnSpPr>
                  <a:stCxn id="290" idx="0"/>
                  <a:endCxn id="291"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288" name="Round Diagonal Corner Rectangle 287"/>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147m</a:t>
                </a:r>
              </a:p>
            </p:txBody>
          </p:sp>
          <p:cxnSp>
            <p:nvCxnSpPr>
              <p:cNvPr id="284" name="Straight Connector 283"/>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285" name="Round Diagonal Corner Rectangle 284"/>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86" name="Straight Connector 285"/>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287" name="Straight Connector 286"/>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356"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02473" y="1048055"/>
              <a:ext cx="641005" cy="186838"/>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sp>
          <p:nvSpPr>
            <p:cNvPr id="364" name="Round Diagonal Corner Rectangle 363"/>
            <p:cNvSpPr/>
            <p:nvPr/>
          </p:nvSpPr>
          <p:spPr bwMode="blackWhite">
            <a:xfrm>
              <a:off x="7104335" y="98127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02/11 24:00 CET</a:t>
              </a:r>
            </a:p>
          </p:txBody>
        </p:sp>
      </p:grpSp>
      <p:sp>
        <p:nvSpPr>
          <p:cNvPr id="157" name="Round Diagonal Corner Rectangle 156"/>
          <p:cNvSpPr>
            <a:spLocks noChangeAspect="1"/>
          </p:cNvSpPr>
          <p:nvPr/>
        </p:nvSpPr>
        <p:spPr bwMode="blackWhite">
          <a:xfrm>
            <a:off x="2165176" y="354855"/>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58" name="Round Diagonal Corner Rectangle 157"/>
          <p:cNvSpPr>
            <a:spLocks noChangeAspect="1"/>
          </p:cNvSpPr>
          <p:nvPr/>
        </p:nvSpPr>
        <p:spPr bwMode="blackWhite">
          <a:xfrm>
            <a:off x="3811563" y="353923"/>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160" name="Round Diagonal Corner Rectangle 159"/>
          <p:cNvSpPr>
            <a:spLocks noChangeAspect="1"/>
          </p:cNvSpPr>
          <p:nvPr/>
        </p:nvSpPr>
        <p:spPr bwMode="blackWhite">
          <a:xfrm>
            <a:off x="5459958" y="353691"/>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sp>
        <p:nvSpPr>
          <p:cNvPr id="85" name="Round Diagonal Corner Rectangle 84"/>
          <p:cNvSpPr>
            <a:spLocks noChangeAspect="1"/>
          </p:cNvSpPr>
          <p:nvPr/>
        </p:nvSpPr>
        <p:spPr bwMode="blackWhite">
          <a:xfrm>
            <a:off x="336236" y="353692"/>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87" name="Round Diagonal Corner Rectangle 86"/>
          <p:cNvSpPr/>
          <p:nvPr/>
        </p:nvSpPr>
        <p:spPr bwMode="blackWhite">
          <a:xfrm>
            <a:off x="336236" y="726697"/>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PAN-EUROPEAN BROADCASTERS</a:t>
            </a:r>
          </a:p>
        </p:txBody>
      </p:sp>
      <p:grpSp>
        <p:nvGrpSpPr>
          <p:cNvPr id="8" name="Group 7">
            <a:extLst>
              <a:ext uri="{FF2B5EF4-FFF2-40B4-BE49-F238E27FC236}">
                <a16:creationId xmlns:a16="http://schemas.microsoft.com/office/drawing/2014/main" id="{3F83517D-FDE0-4970-872D-08D8D301BEBB}"/>
              </a:ext>
            </a:extLst>
          </p:cNvPr>
          <p:cNvGrpSpPr/>
          <p:nvPr/>
        </p:nvGrpSpPr>
        <p:grpSpPr>
          <a:xfrm>
            <a:off x="328599" y="3021651"/>
            <a:ext cx="8319653" cy="551708"/>
            <a:chOff x="328599" y="2174952"/>
            <a:chExt cx="8319653" cy="335296"/>
          </a:xfrm>
        </p:grpSpPr>
        <p:grpSp>
          <p:nvGrpSpPr>
            <p:cNvPr id="81" name="Group 80"/>
            <p:cNvGrpSpPr/>
            <p:nvPr/>
          </p:nvGrpSpPr>
          <p:grpSpPr>
            <a:xfrm>
              <a:off x="328599" y="2176790"/>
              <a:ext cx="6775736" cy="333458"/>
              <a:chOff x="336236" y="1102075"/>
              <a:chExt cx="6775736" cy="333458"/>
            </a:xfrm>
          </p:grpSpPr>
          <p:grpSp>
            <p:nvGrpSpPr>
              <p:cNvPr id="82" name="Group 81"/>
              <p:cNvGrpSpPr/>
              <p:nvPr/>
            </p:nvGrpSpPr>
            <p:grpSpPr>
              <a:xfrm>
                <a:off x="336236" y="1102075"/>
                <a:ext cx="3380492" cy="324389"/>
                <a:chOff x="334102" y="1147666"/>
                <a:chExt cx="3380492" cy="433974"/>
              </a:xfrm>
            </p:grpSpPr>
            <p:sp>
              <p:nvSpPr>
                <p:cNvPr id="90" name="Round Diagonal Corner Rectangle 89"/>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91" name="Round Diagonal Corner Rectangle 90"/>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UK</a:t>
                  </a:r>
                </a:p>
              </p:txBody>
            </p:sp>
            <p:cxnSp>
              <p:nvCxnSpPr>
                <p:cNvPr id="92" name="Straight Connector 91"/>
                <p:cNvCxnSpPr>
                  <a:stCxn id="90" idx="0"/>
                  <a:endCxn id="91"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83" name="Round Diagonal Corner Rectangle 82"/>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TBC</a:t>
                </a:r>
              </a:p>
            </p:txBody>
          </p:sp>
          <p:cxnSp>
            <p:nvCxnSpPr>
              <p:cNvPr id="84" name="Straight Connector 83"/>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86" name="Round Diagonal Corner Rectangle 85"/>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88" name="Straight Connector 87"/>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89" name="Straight Connector 88"/>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93"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95748" y="2234299"/>
              <a:ext cx="718310" cy="209371"/>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sp>
          <p:nvSpPr>
            <p:cNvPr id="97" name="Round Diagonal Corner Rectangle 96"/>
            <p:cNvSpPr/>
            <p:nvPr/>
          </p:nvSpPr>
          <p:spPr bwMode="blackWhite">
            <a:xfrm>
              <a:off x="7104336" y="217495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02/11 24:00 CET</a:t>
              </a:r>
            </a:p>
          </p:txBody>
        </p:sp>
      </p:grpSp>
    </p:spTree>
    <p:extLst>
      <p:ext uri="{BB962C8B-B14F-4D97-AF65-F5344CB8AC3E}">
        <p14:creationId xmlns:p14="http://schemas.microsoft.com/office/powerpoint/2010/main" val="340466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2301395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386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69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95" name="Round Diagonal Corner Rectangle 494"/>
          <p:cNvSpPr>
            <a:spLocks noChangeAspect="1"/>
          </p:cNvSpPr>
          <p:nvPr/>
        </p:nvSpPr>
        <p:spPr bwMode="blackWhite">
          <a:xfrm>
            <a:off x="2172812" y="334684"/>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496" name="Round Diagonal Corner Rectangle 495"/>
          <p:cNvSpPr>
            <a:spLocks noChangeAspect="1"/>
          </p:cNvSpPr>
          <p:nvPr/>
        </p:nvSpPr>
        <p:spPr bwMode="blackWhite">
          <a:xfrm>
            <a:off x="3819199" y="333752"/>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499" name="Round Diagonal Corner Rectangle 498"/>
          <p:cNvSpPr>
            <a:spLocks noChangeAspect="1"/>
          </p:cNvSpPr>
          <p:nvPr/>
        </p:nvSpPr>
        <p:spPr bwMode="blackWhite">
          <a:xfrm>
            <a:off x="314699" y="333520"/>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156" name="Round Diagonal Corner Rectangle 155"/>
          <p:cNvSpPr>
            <a:spLocks noChangeAspect="1"/>
          </p:cNvSpPr>
          <p:nvPr/>
        </p:nvSpPr>
        <p:spPr bwMode="blackWhite">
          <a:xfrm>
            <a:off x="5456199" y="335365"/>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grpSp>
        <p:nvGrpSpPr>
          <p:cNvPr id="3" name="Group 2">
            <a:extLst>
              <a:ext uri="{FF2B5EF4-FFF2-40B4-BE49-F238E27FC236}">
                <a16:creationId xmlns:a16="http://schemas.microsoft.com/office/drawing/2014/main" id="{11047E0D-4A34-4FF9-818A-E2501553A26A}"/>
              </a:ext>
            </a:extLst>
          </p:cNvPr>
          <p:cNvGrpSpPr/>
          <p:nvPr/>
        </p:nvGrpSpPr>
        <p:grpSpPr>
          <a:xfrm>
            <a:off x="314699" y="1949639"/>
            <a:ext cx="8321660" cy="459155"/>
            <a:chOff x="314699" y="1514308"/>
            <a:chExt cx="8321660" cy="330656"/>
          </a:xfrm>
        </p:grpSpPr>
        <p:grpSp>
          <p:nvGrpSpPr>
            <p:cNvPr id="142" name="Group 141"/>
            <p:cNvGrpSpPr/>
            <p:nvPr/>
          </p:nvGrpSpPr>
          <p:grpSpPr>
            <a:xfrm>
              <a:off x="314699" y="1514308"/>
              <a:ext cx="6775736" cy="330656"/>
              <a:chOff x="336236" y="1069315"/>
              <a:chExt cx="6775736" cy="366221"/>
            </a:xfrm>
            <a:solidFill>
              <a:schemeClr val="bg1"/>
            </a:solidFill>
          </p:grpSpPr>
          <p:grpSp>
            <p:nvGrpSpPr>
              <p:cNvPr id="143" name="Group 142"/>
              <p:cNvGrpSpPr/>
              <p:nvPr/>
            </p:nvGrpSpPr>
            <p:grpSpPr>
              <a:xfrm>
                <a:off x="336236" y="1069315"/>
                <a:ext cx="3380492" cy="357148"/>
                <a:chOff x="334102" y="1103840"/>
                <a:chExt cx="3380492" cy="477800"/>
              </a:xfrm>
              <a:grpFill/>
            </p:grpSpPr>
            <p:sp>
              <p:nvSpPr>
                <p:cNvPr id="149" name="Round Diagonal Corner Rectangle 148"/>
                <p:cNvSpPr/>
                <p:nvPr/>
              </p:nvSpPr>
              <p:spPr bwMode="blackWhite">
                <a:xfrm>
                  <a:off x="334102" y="1103840"/>
                  <a:ext cx="1039028" cy="477800"/>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500" dirty="0">
                    <a:solidFill>
                      <a:schemeClr val="tx2"/>
                    </a:solidFill>
                  </a:endParaRPr>
                </a:p>
              </p:txBody>
            </p:sp>
            <p:sp>
              <p:nvSpPr>
                <p:cNvPr id="150" name="Round Diagonal Corner Rectangle 149"/>
                <p:cNvSpPr/>
                <p:nvPr/>
              </p:nvSpPr>
              <p:spPr bwMode="blackWhite">
                <a:xfrm>
                  <a:off x="2170678" y="1103843"/>
                  <a:ext cx="1543916" cy="477797"/>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Belgium</a:t>
                  </a:r>
                </a:p>
              </p:txBody>
            </p:sp>
            <p:cxnSp>
              <p:nvCxnSpPr>
                <p:cNvPr id="151" name="Straight Connector 150"/>
                <p:cNvCxnSpPr/>
                <p:nvPr/>
              </p:nvCxnSpPr>
              <p:spPr bwMode="auto">
                <a:xfrm>
                  <a:off x="1373130" y="1322815"/>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44" name="Round Diagonal Corner Rectangle 143"/>
              <p:cNvSpPr/>
              <p:nvPr/>
            </p:nvSpPr>
            <p:spPr bwMode="blackWhite">
              <a:xfrm>
                <a:off x="3819199" y="1079575"/>
                <a:ext cx="1543916" cy="350415"/>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br>
                  <a:rPr lang="en-GB" sz="700" dirty="0">
                    <a:solidFill>
                      <a:schemeClr val="tx2"/>
                    </a:solidFill>
                  </a:rPr>
                </a:br>
                <a:r>
                  <a:rPr lang="en-GB" sz="700" dirty="0">
                    <a:solidFill>
                      <a:schemeClr val="tx2"/>
                    </a:solidFill>
                  </a:rPr>
                  <a:t>Potential Reach: 10.4m</a:t>
                </a:r>
              </a:p>
            </p:txBody>
          </p:sp>
          <p:cxnSp>
            <p:nvCxnSpPr>
              <p:cNvPr id="145" name="Straight Connector 144"/>
              <p:cNvCxnSpPr/>
              <p:nvPr/>
            </p:nvCxnSpPr>
            <p:spPr bwMode="auto">
              <a:xfrm>
                <a:off x="3716726" y="1253711"/>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46" name="Round Diagonal Corner Rectangle 145"/>
              <p:cNvSpPr/>
              <p:nvPr/>
            </p:nvSpPr>
            <p:spPr bwMode="blackWhite">
              <a:xfrm>
                <a:off x="5465586" y="1078388"/>
                <a:ext cx="1543916" cy="357148"/>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47" name="Straight Connector 146"/>
              <p:cNvCxnSpPr/>
              <p:nvPr/>
            </p:nvCxnSpPr>
            <p:spPr bwMode="auto">
              <a:xfrm>
                <a:off x="5363114" y="1268082"/>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48" name="Straight Connector 147"/>
              <p:cNvCxnSpPr/>
              <p:nvPr/>
            </p:nvCxnSpPr>
            <p:spPr bwMode="auto">
              <a:xfrm>
                <a:off x="7009501" y="1259014"/>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2" name="Round Diagonal Corner Rectangle 151"/>
            <p:cNvSpPr/>
            <p:nvPr/>
          </p:nvSpPr>
          <p:spPr bwMode="blackWhite">
            <a:xfrm>
              <a:off x="7092443" y="1522498"/>
              <a:ext cx="1543916" cy="32246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31/10</a:t>
              </a:r>
            </a:p>
          </p:txBody>
        </p:sp>
        <p:pic>
          <p:nvPicPr>
            <p:cNvPr id="153" name="Picture 1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159" y="1590150"/>
              <a:ext cx="478441" cy="181292"/>
            </a:xfrm>
            <a:prstGeom prst="rect">
              <a:avLst/>
            </a:prstGeom>
            <a:solidFill>
              <a:schemeClr val="bg1"/>
            </a:solidFill>
            <a:ln>
              <a:noFill/>
            </a:ln>
          </p:spPr>
        </p:pic>
      </p:grpSp>
      <p:grpSp>
        <p:nvGrpSpPr>
          <p:cNvPr id="16" name="Group 15"/>
          <p:cNvGrpSpPr/>
          <p:nvPr/>
        </p:nvGrpSpPr>
        <p:grpSpPr>
          <a:xfrm>
            <a:off x="307377" y="3477665"/>
            <a:ext cx="8337117" cy="480917"/>
            <a:chOff x="138601" y="1802410"/>
            <a:chExt cx="8337117" cy="334027"/>
          </a:xfrm>
          <a:solidFill>
            <a:schemeClr val="bg1"/>
          </a:solidFill>
          <a:effectLst/>
        </p:grpSpPr>
        <p:sp>
          <p:nvSpPr>
            <p:cNvPr id="182" name="Round Diagonal Corner Rectangle 181"/>
            <p:cNvSpPr/>
            <p:nvPr/>
          </p:nvSpPr>
          <p:spPr bwMode="blackWhite">
            <a:xfrm>
              <a:off x="6931802" y="1812048"/>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Live</a:t>
              </a:r>
            </a:p>
          </p:txBody>
        </p:sp>
        <p:grpSp>
          <p:nvGrpSpPr>
            <p:cNvPr id="15" name="Group 14"/>
            <p:cNvGrpSpPr/>
            <p:nvPr/>
          </p:nvGrpSpPr>
          <p:grpSpPr>
            <a:xfrm>
              <a:off x="138601" y="1802410"/>
              <a:ext cx="6777745" cy="333458"/>
              <a:chOff x="314699" y="1802410"/>
              <a:chExt cx="6777745" cy="333458"/>
            </a:xfrm>
            <a:grpFill/>
          </p:grpSpPr>
          <p:grpSp>
            <p:nvGrpSpPr>
              <p:cNvPr id="155" name="Group 154"/>
              <p:cNvGrpSpPr/>
              <p:nvPr/>
            </p:nvGrpSpPr>
            <p:grpSpPr>
              <a:xfrm>
                <a:off x="314699" y="1802410"/>
                <a:ext cx="6777745" cy="333458"/>
                <a:chOff x="336236" y="1102075"/>
                <a:chExt cx="6775736" cy="333458"/>
              </a:xfrm>
              <a:grpFill/>
              <a:effectLst/>
            </p:grpSpPr>
            <p:grpSp>
              <p:nvGrpSpPr>
                <p:cNvPr id="184" name="Group 183"/>
                <p:cNvGrpSpPr/>
                <p:nvPr/>
              </p:nvGrpSpPr>
              <p:grpSpPr>
                <a:xfrm>
                  <a:off x="336236" y="1102075"/>
                  <a:ext cx="3380492" cy="324389"/>
                  <a:chOff x="334102" y="1147666"/>
                  <a:chExt cx="3380492" cy="433974"/>
                </a:xfrm>
                <a:grpFill/>
              </p:grpSpPr>
              <p:sp>
                <p:nvSpPr>
                  <p:cNvPr id="190" name="Round Diagonal Corner Rectangle 189"/>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91" name="Round Diagonal Corner Rectangle 190"/>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France</a:t>
                    </a:r>
                  </a:p>
                </p:txBody>
              </p:sp>
              <p:cxnSp>
                <p:nvCxnSpPr>
                  <p:cNvPr id="192" name="Straight Connector 191"/>
                  <p:cNvCxnSpPr>
                    <a:stCxn id="190" idx="0"/>
                    <a:endCxn id="191"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85" name="Round Diagonal Corner Rectangle 184"/>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br>
                    <a:rPr lang="en-GB" sz="700" dirty="0">
                      <a:solidFill>
                        <a:schemeClr val="tx2"/>
                      </a:solidFill>
                    </a:rPr>
                  </a:br>
                  <a:r>
                    <a:rPr lang="en-GB" sz="700" dirty="0">
                      <a:solidFill>
                        <a:schemeClr val="tx2"/>
                      </a:solidFill>
                    </a:rPr>
                    <a:t>Potential Reach: 58m</a:t>
                  </a:r>
                </a:p>
              </p:txBody>
            </p:sp>
            <p:cxnSp>
              <p:nvCxnSpPr>
                <p:cNvPr id="186" name="Straight Connector 185"/>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87" name="Round Diagonal Corner Rectangle 186"/>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88" name="Straight Connector 187"/>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89" name="Straight Connector 188"/>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26" name="Picture 105" descr="Image result for la chaine l'équip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366548" y="1819125"/>
                <a:ext cx="959387" cy="228943"/>
              </a:xfrm>
              <a:prstGeom prst="rect">
                <a:avLst/>
              </a:prstGeom>
              <a:grpFill/>
            </p:spPr>
          </p:pic>
        </p:grpSp>
      </p:grpSp>
      <p:sp>
        <p:nvSpPr>
          <p:cNvPr id="370" name="Round Diagonal Corner Rectangle 369"/>
          <p:cNvSpPr/>
          <p:nvPr/>
        </p:nvSpPr>
        <p:spPr bwMode="blackWhite">
          <a:xfrm>
            <a:off x="311687" y="699801"/>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EUROPEAN BROADCASTERS</a:t>
            </a:r>
          </a:p>
        </p:txBody>
      </p:sp>
      <p:grpSp>
        <p:nvGrpSpPr>
          <p:cNvPr id="178" name="Group 177"/>
          <p:cNvGrpSpPr/>
          <p:nvPr/>
        </p:nvGrpSpPr>
        <p:grpSpPr>
          <a:xfrm>
            <a:off x="314101" y="3000603"/>
            <a:ext cx="8323669" cy="434815"/>
            <a:chOff x="336235" y="1108474"/>
            <a:chExt cx="8323669" cy="334028"/>
          </a:xfrm>
          <a:solidFill>
            <a:schemeClr val="bg1"/>
          </a:solidFill>
          <a:effectLst/>
        </p:grpSpPr>
        <p:grpSp>
          <p:nvGrpSpPr>
            <p:cNvPr id="194" name="Group 193"/>
            <p:cNvGrpSpPr/>
            <p:nvPr/>
          </p:nvGrpSpPr>
          <p:grpSpPr>
            <a:xfrm>
              <a:off x="336235" y="1108474"/>
              <a:ext cx="6777745" cy="333458"/>
              <a:chOff x="336236" y="1102075"/>
              <a:chExt cx="6775736" cy="333458"/>
            </a:xfrm>
            <a:grpFill/>
            <a:effectLst/>
          </p:grpSpPr>
          <p:grpSp>
            <p:nvGrpSpPr>
              <p:cNvPr id="198" name="Group 197"/>
              <p:cNvGrpSpPr/>
              <p:nvPr/>
            </p:nvGrpSpPr>
            <p:grpSpPr>
              <a:xfrm>
                <a:off x="336236" y="1102075"/>
                <a:ext cx="3380492" cy="324389"/>
                <a:chOff x="334102" y="1147666"/>
                <a:chExt cx="3380492" cy="433974"/>
              </a:xfrm>
              <a:grpFill/>
            </p:grpSpPr>
            <p:sp>
              <p:nvSpPr>
                <p:cNvPr id="204" name="Round Diagonal Corner Rectangle 203"/>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05" name="Round Diagonal Corner Rectangle 204"/>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Denmark</a:t>
                  </a:r>
                </a:p>
              </p:txBody>
            </p:sp>
            <p:cxnSp>
              <p:nvCxnSpPr>
                <p:cNvPr id="206" name="Straight Connector 205"/>
                <p:cNvCxnSpPr>
                  <a:stCxn id="204" idx="0"/>
                  <a:endCxn id="205"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99" name="Round Diagonal Corner Rectangle 198"/>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2.5m</a:t>
                </a:r>
              </a:p>
            </p:txBody>
          </p:sp>
          <p:cxnSp>
            <p:nvCxnSpPr>
              <p:cNvPr id="200" name="Straight Connector 199"/>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01" name="Round Diagonal Corner Rectangle 200"/>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02" name="Straight Connector 201"/>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03" name="Straight Connector 202"/>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95" name="Round Diagonal Corner Rectangle 194"/>
            <p:cNvSpPr/>
            <p:nvPr/>
          </p:nvSpPr>
          <p:spPr bwMode="blackWhite">
            <a:xfrm>
              <a:off x="7115988" y="1118113"/>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two hours delayed</a:t>
              </a:r>
            </a:p>
          </p:txBody>
        </p:sp>
        <p:pic>
          <p:nvPicPr>
            <p:cNvPr id="196" name="Picture 149" descr="Image result for tv2 sport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774" y="1164613"/>
              <a:ext cx="747598" cy="225601"/>
            </a:xfrm>
            <a:prstGeom prst="rect">
              <a:avLst/>
            </a:prstGeom>
            <a:grpFill/>
          </p:spPr>
        </p:pic>
      </p:grpSp>
      <p:grpSp>
        <p:nvGrpSpPr>
          <p:cNvPr id="167" name="Group 166">
            <a:extLst>
              <a:ext uri="{FF2B5EF4-FFF2-40B4-BE49-F238E27FC236}">
                <a16:creationId xmlns:a16="http://schemas.microsoft.com/office/drawing/2014/main" id="{67AC3FE3-B802-4800-B049-D02E0581A943}"/>
              </a:ext>
            </a:extLst>
          </p:cNvPr>
          <p:cNvGrpSpPr/>
          <p:nvPr/>
        </p:nvGrpSpPr>
        <p:grpSpPr>
          <a:xfrm>
            <a:off x="310683" y="913970"/>
            <a:ext cx="8321660" cy="459130"/>
            <a:chOff x="336236" y="618282"/>
            <a:chExt cx="8321660" cy="366217"/>
          </a:xfrm>
          <a:solidFill>
            <a:schemeClr val="bg1"/>
          </a:solidFill>
          <a:effectLst/>
        </p:grpSpPr>
        <p:grpSp>
          <p:nvGrpSpPr>
            <p:cNvPr id="180" name="Group 179">
              <a:extLst>
                <a:ext uri="{FF2B5EF4-FFF2-40B4-BE49-F238E27FC236}">
                  <a16:creationId xmlns:a16="http://schemas.microsoft.com/office/drawing/2014/main" id="{4DD4DBCC-09D9-4AC7-9CFF-1A088DC47E41}"/>
                </a:ext>
              </a:extLst>
            </p:cNvPr>
            <p:cNvGrpSpPr/>
            <p:nvPr/>
          </p:nvGrpSpPr>
          <p:grpSpPr>
            <a:xfrm>
              <a:off x="336236" y="618282"/>
              <a:ext cx="6775736" cy="366217"/>
              <a:chOff x="336236" y="1069315"/>
              <a:chExt cx="6775736" cy="366217"/>
            </a:xfrm>
            <a:grpFill/>
          </p:grpSpPr>
          <p:grpSp>
            <p:nvGrpSpPr>
              <p:cNvPr id="183" name="Group 182">
                <a:extLst>
                  <a:ext uri="{FF2B5EF4-FFF2-40B4-BE49-F238E27FC236}">
                    <a16:creationId xmlns:a16="http://schemas.microsoft.com/office/drawing/2014/main" id="{64938AAC-5456-4D5F-AA5A-E1126BD0A66D}"/>
                  </a:ext>
                </a:extLst>
              </p:cNvPr>
              <p:cNvGrpSpPr/>
              <p:nvPr/>
            </p:nvGrpSpPr>
            <p:grpSpPr>
              <a:xfrm>
                <a:off x="336236" y="1069315"/>
                <a:ext cx="3380492" cy="357148"/>
                <a:chOff x="334102" y="1103840"/>
                <a:chExt cx="3380492" cy="477800"/>
              </a:xfrm>
              <a:grpFill/>
            </p:grpSpPr>
            <p:sp>
              <p:nvSpPr>
                <p:cNvPr id="210" name="Round Diagonal Corner Rectangle 148">
                  <a:extLst>
                    <a:ext uri="{FF2B5EF4-FFF2-40B4-BE49-F238E27FC236}">
                      <a16:creationId xmlns:a16="http://schemas.microsoft.com/office/drawing/2014/main" id="{AE05CA3A-3EEA-4A25-97E7-EAE1A371B8C8}"/>
                    </a:ext>
                  </a:extLst>
                </p:cNvPr>
                <p:cNvSpPr/>
                <p:nvPr/>
              </p:nvSpPr>
              <p:spPr bwMode="blackWhite">
                <a:xfrm>
                  <a:off x="334102" y="1103840"/>
                  <a:ext cx="1039028" cy="477800"/>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500" dirty="0">
                    <a:solidFill>
                      <a:schemeClr val="tx2"/>
                    </a:solidFill>
                  </a:endParaRPr>
                </a:p>
              </p:txBody>
            </p:sp>
            <p:sp>
              <p:nvSpPr>
                <p:cNvPr id="211" name="Round Diagonal Corner Rectangle 149">
                  <a:extLst>
                    <a:ext uri="{FF2B5EF4-FFF2-40B4-BE49-F238E27FC236}">
                      <a16:creationId xmlns:a16="http://schemas.microsoft.com/office/drawing/2014/main" id="{7FCE965A-C00D-49E7-8183-6981210B0D59}"/>
                    </a:ext>
                  </a:extLst>
                </p:cNvPr>
                <p:cNvSpPr/>
                <p:nvPr/>
              </p:nvSpPr>
              <p:spPr bwMode="blackWhite">
                <a:xfrm>
                  <a:off x="2170678" y="1103840"/>
                  <a:ext cx="1543916" cy="477800"/>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Austria</a:t>
                  </a:r>
                </a:p>
              </p:txBody>
            </p:sp>
            <p:cxnSp>
              <p:nvCxnSpPr>
                <p:cNvPr id="212" name="Straight Connector 211">
                  <a:extLst>
                    <a:ext uri="{FF2B5EF4-FFF2-40B4-BE49-F238E27FC236}">
                      <a16:creationId xmlns:a16="http://schemas.microsoft.com/office/drawing/2014/main" id="{4125BA59-9571-4BBE-9DE5-23687973ED4E}"/>
                    </a:ext>
                  </a:extLst>
                </p:cNvPr>
                <p:cNvCxnSpPr/>
                <p:nvPr/>
              </p:nvCxnSpPr>
              <p:spPr bwMode="auto">
                <a:xfrm>
                  <a:off x="1373130" y="1322815"/>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93" name="Round Diagonal Corner Rectangle 143">
                <a:extLst>
                  <a:ext uri="{FF2B5EF4-FFF2-40B4-BE49-F238E27FC236}">
                    <a16:creationId xmlns:a16="http://schemas.microsoft.com/office/drawing/2014/main" id="{EF09E6A6-1FFA-453B-A058-E00BB3D65A15}"/>
                  </a:ext>
                </a:extLst>
              </p:cNvPr>
              <p:cNvSpPr/>
              <p:nvPr/>
            </p:nvSpPr>
            <p:spPr bwMode="blackWhite">
              <a:xfrm>
                <a:off x="3819199" y="1079572"/>
                <a:ext cx="1543916" cy="350415"/>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a:t>
                </a:r>
                <a:br>
                  <a:rPr lang="en-GB" sz="700" dirty="0">
                    <a:solidFill>
                      <a:schemeClr val="tx2"/>
                    </a:solidFill>
                  </a:rPr>
                </a:br>
                <a:r>
                  <a:rPr lang="en-GB" sz="700" dirty="0">
                    <a:solidFill>
                      <a:schemeClr val="tx2"/>
                    </a:solidFill>
                  </a:rPr>
                  <a:t>Potential Reach: TBC</a:t>
                </a:r>
              </a:p>
            </p:txBody>
          </p:sp>
          <p:cxnSp>
            <p:nvCxnSpPr>
              <p:cNvPr id="197" name="Straight Connector 196">
                <a:extLst>
                  <a:ext uri="{FF2B5EF4-FFF2-40B4-BE49-F238E27FC236}">
                    <a16:creationId xmlns:a16="http://schemas.microsoft.com/office/drawing/2014/main" id="{1CB59987-7D97-4966-88D8-F419C50F0481}"/>
                  </a:ext>
                </a:extLst>
              </p:cNvPr>
              <p:cNvCxnSpPr/>
              <p:nvPr/>
            </p:nvCxnSpPr>
            <p:spPr bwMode="auto">
              <a:xfrm>
                <a:off x="3716726" y="1253711"/>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07" name="Round Diagonal Corner Rectangle 145">
                <a:extLst>
                  <a:ext uri="{FF2B5EF4-FFF2-40B4-BE49-F238E27FC236}">
                    <a16:creationId xmlns:a16="http://schemas.microsoft.com/office/drawing/2014/main" id="{A66B2157-1445-499F-8D8B-73DFA64A4A89}"/>
                  </a:ext>
                </a:extLst>
              </p:cNvPr>
              <p:cNvSpPr/>
              <p:nvPr/>
            </p:nvSpPr>
            <p:spPr bwMode="blackWhite">
              <a:xfrm>
                <a:off x="5465586" y="1078384"/>
                <a:ext cx="1543916" cy="357148"/>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08" name="Straight Connector 207">
                <a:extLst>
                  <a:ext uri="{FF2B5EF4-FFF2-40B4-BE49-F238E27FC236}">
                    <a16:creationId xmlns:a16="http://schemas.microsoft.com/office/drawing/2014/main" id="{068ED209-2474-4A28-9056-4F51366B3178}"/>
                  </a:ext>
                </a:extLst>
              </p:cNvPr>
              <p:cNvCxnSpPr/>
              <p:nvPr/>
            </p:nvCxnSpPr>
            <p:spPr bwMode="auto">
              <a:xfrm>
                <a:off x="5363114" y="1268082"/>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F78DF5FC-1744-4F92-9A53-394F9BC08A1C}"/>
                  </a:ext>
                </a:extLst>
              </p:cNvPr>
              <p:cNvCxnSpPr/>
              <p:nvPr/>
            </p:nvCxnSpPr>
            <p:spPr bwMode="auto">
              <a:xfrm>
                <a:off x="7009501" y="1259014"/>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81" name="Round Diagonal Corner Rectangle 151">
              <a:extLst>
                <a:ext uri="{FF2B5EF4-FFF2-40B4-BE49-F238E27FC236}">
                  <a16:creationId xmlns:a16="http://schemas.microsoft.com/office/drawing/2014/main" id="{9C5BBF4B-D3B9-412F-97FB-48E07176D49F}"/>
                </a:ext>
              </a:extLst>
            </p:cNvPr>
            <p:cNvSpPr/>
            <p:nvPr/>
          </p:nvSpPr>
          <p:spPr bwMode="blackWhite">
            <a:xfrm>
              <a:off x="7113980" y="627351"/>
              <a:ext cx="1543916" cy="357148"/>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dirty="0">
                  <a:solidFill>
                    <a:srgbClr val="FF0000"/>
                  </a:solidFill>
                </a:rPr>
                <a:t>Live: 10:00 – 11:55</a:t>
              </a:r>
            </a:p>
            <a:p>
              <a:r>
                <a:rPr lang="de-CH" sz="700" b="1" dirty="0">
                  <a:solidFill>
                    <a:srgbClr val="00B050"/>
                  </a:solidFill>
                </a:rPr>
                <a:t>HLs: 02:11 22:00</a:t>
              </a:r>
            </a:p>
          </p:txBody>
        </p:sp>
      </p:grpSp>
      <p:pic>
        <p:nvPicPr>
          <p:cNvPr id="214" name="Picture 907" descr="ORF Sport+ | Mihsign Vision | Fandom">
            <a:extLst>
              <a:ext uri="{FF2B5EF4-FFF2-40B4-BE49-F238E27FC236}">
                <a16:creationId xmlns:a16="http://schemas.microsoft.com/office/drawing/2014/main" id="{99580963-A8F6-482D-B9DE-512918D536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128" y="1101945"/>
            <a:ext cx="724424" cy="11281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7774459-661E-48DA-980F-BCDF797E3BAC}"/>
              </a:ext>
            </a:extLst>
          </p:cNvPr>
          <p:cNvGrpSpPr/>
          <p:nvPr/>
        </p:nvGrpSpPr>
        <p:grpSpPr>
          <a:xfrm>
            <a:off x="306901" y="4003896"/>
            <a:ext cx="8337117" cy="480917"/>
            <a:chOff x="306901" y="2994191"/>
            <a:chExt cx="8337117" cy="480917"/>
          </a:xfrm>
        </p:grpSpPr>
        <p:grpSp>
          <p:nvGrpSpPr>
            <p:cNvPr id="89" name="Group 88">
              <a:extLst>
                <a:ext uri="{FF2B5EF4-FFF2-40B4-BE49-F238E27FC236}">
                  <a16:creationId xmlns:a16="http://schemas.microsoft.com/office/drawing/2014/main" id="{4295D883-55D6-4AFD-B9E3-73C2CB6AC33E}"/>
                </a:ext>
              </a:extLst>
            </p:cNvPr>
            <p:cNvGrpSpPr/>
            <p:nvPr/>
          </p:nvGrpSpPr>
          <p:grpSpPr>
            <a:xfrm>
              <a:off x="306901" y="2994191"/>
              <a:ext cx="8337117" cy="480917"/>
              <a:chOff x="138601" y="1802410"/>
              <a:chExt cx="8337117" cy="334027"/>
            </a:xfrm>
            <a:solidFill>
              <a:schemeClr val="bg1"/>
            </a:solidFill>
            <a:effectLst/>
          </p:grpSpPr>
          <p:sp>
            <p:nvSpPr>
              <p:cNvPr id="90" name="Round Diagonal Corner Rectangle 181">
                <a:extLst>
                  <a:ext uri="{FF2B5EF4-FFF2-40B4-BE49-F238E27FC236}">
                    <a16:creationId xmlns:a16="http://schemas.microsoft.com/office/drawing/2014/main" id="{E38B626B-9109-4954-8ADA-B941D92B2BCF}"/>
                  </a:ext>
                </a:extLst>
              </p:cNvPr>
              <p:cNvSpPr/>
              <p:nvPr/>
            </p:nvSpPr>
            <p:spPr bwMode="blackWhite">
              <a:xfrm>
                <a:off x="6931802" y="1812048"/>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Live on </a:t>
                </a:r>
                <a:r>
                  <a:rPr lang="en-US" sz="700" b="1" dirty="0" err="1">
                    <a:solidFill>
                      <a:srgbClr val="FF0000"/>
                    </a:solidFill>
                  </a:rPr>
                  <a:t>Viaplay</a:t>
                </a:r>
                <a:r>
                  <a:rPr lang="en-GB" sz="700" b="1" dirty="0">
                    <a:solidFill>
                      <a:srgbClr val="FF0000"/>
                    </a:solidFill>
                  </a:rPr>
                  <a:t> </a:t>
                </a:r>
              </a:p>
            </p:txBody>
          </p:sp>
          <p:grpSp>
            <p:nvGrpSpPr>
              <p:cNvPr id="92" name="Group 91">
                <a:extLst>
                  <a:ext uri="{FF2B5EF4-FFF2-40B4-BE49-F238E27FC236}">
                    <a16:creationId xmlns:a16="http://schemas.microsoft.com/office/drawing/2014/main" id="{2E90F0A2-A2A3-4A84-8DAB-F3943A2F94FF}"/>
                  </a:ext>
                </a:extLst>
              </p:cNvPr>
              <p:cNvGrpSpPr/>
              <p:nvPr/>
            </p:nvGrpSpPr>
            <p:grpSpPr>
              <a:xfrm>
                <a:off x="138601" y="1802410"/>
                <a:ext cx="6777745" cy="333458"/>
                <a:chOff x="336236" y="1102075"/>
                <a:chExt cx="6775736" cy="333458"/>
              </a:xfrm>
              <a:grpFill/>
              <a:effectLst/>
            </p:grpSpPr>
            <p:grpSp>
              <p:nvGrpSpPr>
                <p:cNvPr id="94" name="Group 93">
                  <a:extLst>
                    <a:ext uri="{FF2B5EF4-FFF2-40B4-BE49-F238E27FC236}">
                      <a16:creationId xmlns:a16="http://schemas.microsoft.com/office/drawing/2014/main" id="{21114345-19A1-4607-BFDB-534FBC9C48CA}"/>
                    </a:ext>
                  </a:extLst>
                </p:cNvPr>
                <p:cNvGrpSpPr/>
                <p:nvPr/>
              </p:nvGrpSpPr>
              <p:grpSpPr>
                <a:xfrm>
                  <a:off x="336236" y="1102075"/>
                  <a:ext cx="3380492" cy="324389"/>
                  <a:chOff x="334102" y="1147666"/>
                  <a:chExt cx="3380492" cy="433974"/>
                </a:xfrm>
                <a:grpFill/>
              </p:grpSpPr>
              <p:sp>
                <p:nvSpPr>
                  <p:cNvPr id="100" name="Round Diagonal Corner Rectangle 189">
                    <a:extLst>
                      <a:ext uri="{FF2B5EF4-FFF2-40B4-BE49-F238E27FC236}">
                        <a16:creationId xmlns:a16="http://schemas.microsoft.com/office/drawing/2014/main" id="{80D0A17C-FFF6-42EA-B92F-D4AD6C2F24DF}"/>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01" name="Round Diagonal Corner Rectangle 190">
                    <a:extLst>
                      <a:ext uri="{FF2B5EF4-FFF2-40B4-BE49-F238E27FC236}">
                        <a16:creationId xmlns:a16="http://schemas.microsoft.com/office/drawing/2014/main" id="{1B0E1362-7FCB-43B0-B5D1-CA771F0109CE}"/>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Finland</a:t>
                    </a:r>
                  </a:p>
                </p:txBody>
              </p:sp>
              <p:cxnSp>
                <p:nvCxnSpPr>
                  <p:cNvPr id="102" name="Straight Connector 101">
                    <a:extLst>
                      <a:ext uri="{FF2B5EF4-FFF2-40B4-BE49-F238E27FC236}">
                        <a16:creationId xmlns:a16="http://schemas.microsoft.com/office/drawing/2014/main" id="{EB36AFAD-761A-47BC-ABA1-52614CAE48A9}"/>
                      </a:ext>
                    </a:extLst>
                  </p:cNvPr>
                  <p:cNvCxnSpPr>
                    <a:stCxn id="100" idx="0"/>
                    <a:endCxn id="101"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95" name="Round Diagonal Corner Rectangle 184">
                  <a:extLst>
                    <a:ext uri="{FF2B5EF4-FFF2-40B4-BE49-F238E27FC236}">
                      <a16:creationId xmlns:a16="http://schemas.microsoft.com/office/drawing/2014/main" id="{024B8C23-000E-49C3-8F6D-8A5FE40A06B9}"/>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and Pay TV</a:t>
                  </a:r>
                  <a:br>
                    <a:rPr lang="en-GB" sz="700" dirty="0">
                      <a:solidFill>
                        <a:schemeClr val="tx2"/>
                      </a:solidFill>
                    </a:rPr>
                  </a:br>
                  <a:r>
                    <a:rPr lang="en-GB" sz="700" dirty="0">
                      <a:solidFill>
                        <a:schemeClr val="tx2"/>
                      </a:solidFill>
                    </a:rPr>
                    <a:t>Potential Reach: TBC</a:t>
                  </a:r>
                </a:p>
              </p:txBody>
            </p:sp>
            <p:cxnSp>
              <p:nvCxnSpPr>
                <p:cNvPr id="96" name="Straight Connector 95">
                  <a:extLst>
                    <a:ext uri="{FF2B5EF4-FFF2-40B4-BE49-F238E27FC236}">
                      <a16:creationId xmlns:a16="http://schemas.microsoft.com/office/drawing/2014/main" id="{BBF58DC2-25BA-482D-A219-7FED77FBAEF5}"/>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97" name="Round Diagonal Corner Rectangle 186">
                  <a:extLst>
                    <a:ext uri="{FF2B5EF4-FFF2-40B4-BE49-F238E27FC236}">
                      <a16:creationId xmlns:a16="http://schemas.microsoft.com/office/drawing/2014/main" id="{DACB92E2-9280-4464-BBB0-C96970442387}"/>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98" name="Straight Connector 97">
                  <a:extLst>
                    <a:ext uri="{FF2B5EF4-FFF2-40B4-BE49-F238E27FC236}">
                      <a16:creationId xmlns:a16="http://schemas.microsoft.com/office/drawing/2014/main" id="{0D75A3FC-AF4B-418C-845A-46EDA7277D3B}"/>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BA06B1EF-B966-4A53-A8FD-EFCB4C2FF26E}"/>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pic>
          <p:nvPicPr>
            <p:cNvPr id="103" name="Picture 77" descr="Viasatsport.png">
              <a:extLst>
                <a:ext uri="{FF2B5EF4-FFF2-40B4-BE49-F238E27FC236}">
                  <a16:creationId xmlns:a16="http://schemas.microsoft.com/office/drawing/2014/main" id="{1E00A262-C685-4761-9CC7-92BD01C407F5}"/>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9624" y="3086511"/>
              <a:ext cx="853495" cy="324559"/>
            </a:xfrm>
            <a:prstGeom prst="rect">
              <a:avLst/>
            </a:prstGeom>
            <a:solidFill>
              <a:schemeClr val="bg1"/>
            </a:solidFill>
          </p:spPr>
        </p:pic>
      </p:grpSp>
      <p:grpSp>
        <p:nvGrpSpPr>
          <p:cNvPr id="105" name="Group 104">
            <a:extLst>
              <a:ext uri="{FF2B5EF4-FFF2-40B4-BE49-F238E27FC236}">
                <a16:creationId xmlns:a16="http://schemas.microsoft.com/office/drawing/2014/main" id="{D9FC0CB3-972E-4DAA-B700-8DF66C2D5F32}"/>
              </a:ext>
            </a:extLst>
          </p:cNvPr>
          <p:cNvGrpSpPr/>
          <p:nvPr/>
        </p:nvGrpSpPr>
        <p:grpSpPr>
          <a:xfrm>
            <a:off x="306901" y="1418402"/>
            <a:ext cx="8319653" cy="477084"/>
            <a:chOff x="321221" y="4166476"/>
            <a:chExt cx="8319653" cy="477084"/>
          </a:xfrm>
        </p:grpSpPr>
        <p:grpSp>
          <p:nvGrpSpPr>
            <p:cNvPr id="106" name="Group 105">
              <a:extLst>
                <a:ext uri="{FF2B5EF4-FFF2-40B4-BE49-F238E27FC236}">
                  <a16:creationId xmlns:a16="http://schemas.microsoft.com/office/drawing/2014/main" id="{06481466-42F5-4FBE-992E-9B9F2FCB14EE}"/>
                </a:ext>
              </a:extLst>
            </p:cNvPr>
            <p:cNvGrpSpPr/>
            <p:nvPr/>
          </p:nvGrpSpPr>
          <p:grpSpPr>
            <a:xfrm>
              <a:off x="321221" y="4166476"/>
              <a:ext cx="8319653" cy="477084"/>
              <a:chOff x="336236" y="1102075"/>
              <a:chExt cx="8319653" cy="334029"/>
            </a:xfrm>
            <a:solidFill>
              <a:schemeClr val="bg1"/>
            </a:solidFill>
          </p:grpSpPr>
          <p:grpSp>
            <p:nvGrpSpPr>
              <p:cNvPr id="108" name="Group 107">
                <a:extLst>
                  <a:ext uri="{FF2B5EF4-FFF2-40B4-BE49-F238E27FC236}">
                    <a16:creationId xmlns:a16="http://schemas.microsoft.com/office/drawing/2014/main" id="{6B901B41-60EA-499D-B4F7-12D39E17FEEA}"/>
                  </a:ext>
                </a:extLst>
              </p:cNvPr>
              <p:cNvGrpSpPr/>
              <p:nvPr/>
            </p:nvGrpSpPr>
            <p:grpSpPr>
              <a:xfrm>
                <a:off x="336236" y="1102075"/>
                <a:ext cx="3380492" cy="324389"/>
                <a:chOff x="334102" y="1147666"/>
                <a:chExt cx="3380492" cy="433974"/>
              </a:xfrm>
              <a:grpFill/>
            </p:grpSpPr>
            <p:sp>
              <p:nvSpPr>
                <p:cNvPr id="116" name="Round Diagonal Corner Rectangle 223">
                  <a:extLst>
                    <a:ext uri="{FF2B5EF4-FFF2-40B4-BE49-F238E27FC236}">
                      <a16:creationId xmlns:a16="http://schemas.microsoft.com/office/drawing/2014/main" id="{A892D163-23D9-4685-857C-EECBAD2A0A54}"/>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accent5"/>
                    </a:solidFill>
                  </a:endParaRPr>
                </a:p>
              </p:txBody>
            </p:sp>
            <p:sp>
              <p:nvSpPr>
                <p:cNvPr id="117" name="Round Diagonal Corner Rectangle 224">
                  <a:extLst>
                    <a:ext uri="{FF2B5EF4-FFF2-40B4-BE49-F238E27FC236}">
                      <a16:creationId xmlns:a16="http://schemas.microsoft.com/office/drawing/2014/main" id="{D52C575E-41F3-44FB-A458-7F6DF5153757}"/>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Balkans (Bosnia and Herzegovina, Croatia, Kosovo, North Macedonia, Montenegro, Serbia and Slovenia)</a:t>
                  </a:r>
                </a:p>
              </p:txBody>
            </p:sp>
            <p:cxnSp>
              <p:nvCxnSpPr>
                <p:cNvPr id="118" name="Straight Connector 117">
                  <a:extLst>
                    <a:ext uri="{FF2B5EF4-FFF2-40B4-BE49-F238E27FC236}">
                      <a16:creationId xmlns:a16="http://schemas.microsoft.com/office/drawing/2014/main" id="{F63CD74E-0F65-47AC-909C-3E075E42418E}"/>
                    </a:ext>
                  </a:extLst>
                </p:cNvPr>
                <p:cNvCxnSpPr>
                  <a:stCxn id="116" idx="0"/>
                  <a:endCxn id="117"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109" name="Group 108">
                <a:extLst>
                  <a:ext uri="{FF2B5EF4-FFF2-40B4-BE49-F238E27FC236}">
                    <a16:creationId xmlns:a16="http://schemas.microsoft.com/office/drawing/2014/main" id="{7F851F8D-A4A3-4594-8541-02375359AB51}"/>
                  </a:ext>
                </a:extLst>
              </p:cNvPr>
              <p:cNvGrpSpPr/>
              <p:nvPr/>
            </p:nvGrpSpPr>
            <p:grpSpPr>
              <a:xfrm>
                <a:off x="3819199" y="1111714"/>
                <a:ext cx="4836690" cy="324390"/>
                <a:chOff x="83424" y="1147665"/>
                <a:chExt cx="4836690" cy="433975"/>
              </a:xfrm>
              <a:grpFill/>
            </p:grpSpPr>
            <p:sp>
              <p:nvSpPr>
                <p:cNvPr id="114" name="Round Diagonal Corner Rectangle 228">
                  <a:extLst>
                    <a:ext uri="{FF2B5EF4-FFF2-40B4-BE49-F238E27FC236}">
                      <a16:creationId xmlns:a16="http://schemas.microsoft.com/office/drawing/2014/main" id="{23940174-5829-45D1-8D34-004F1916AC57}"/>
                    </a:ext>
                  </a:extLst>
                </p:cNvPr>
                <p:cNvSpPr/>
                <p:nvPr/>
              </p:nvSpPr>
              <p:spPr bwMode="blackWhite">
                <a:xfrm>
                  <a:off x="83424" y="1147665"/>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Pay TV</a:t>
                  </a:r>
                  <a:br>
                    <a:rPr lang="en-GB" sz="700" dirty="0">
                      <a:solidFill>
                        <a:schemeClr val="accent5"/>
                      </a:solidFill>
                    </a:rPr>
                  </a:br>
                  <a:r>
                    <a:rPr lang="en-GB" sz="700" dirty="0">
                      <a:solidFill>
                        <a:schemeClr val="accent5"/>
                      </a:solidFill>
                    </a:rPr>
                    <a:t>Potential Reach: </a:t>
                  </a:r>
                  <a:r>
                    <a:rPr lang="en-GB" sz="700" dirty="0">
                      <a:solidFill>
                        <a:schemeClr val="tx2"/>
                      </a:solidFill>
                    </a:rPr>
                    <a:t>TBC</a:t>
                  </a:r>
                  <a:endParaRPr lang="en-GB" sz="700" dirty="0">
                    <a:solidFill>
                      <a:schemeClr val="accent5"/>
                    </a:solidFill>
                  </a:endParaRPr>
                </a:p>
              </p:txBody>
            </p:sp>
            <p:sp>
              <p:nvSpPr>
                <p:cNvPr id="115" name="Round Diagonal Corner Rectangle 229">
                  <a:extLst>
                    <a:ext uri="{FF2B5EF4-FFF2-40B4-BE49-F238E27FC236}">
                      <a16:creationId xmlns:a16="http://schemas.microsoft.com/office/drawing/2014/main" id="{C6D728CB-DB57-4DF3-8C18-28CD8D583E25}"/>
                    </a:ext>
                  </a:extLst>
                </p:cNvPr>
                <p:cNvSpPr/>
                <p:nvPr/>
              </p:nvSpPr>
              <p:spPr bwMode="blackWhite">
                <a:xfrm>
                  <a:off x="337619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00B050"/>
                    </a:solidFill>
                  </a:endParaRPr>
                </a:p>
              </p:txBody>
            </p:sp>
          </p:grpSp>
          <p:cxnSp>
            <p:nvCxnSpPr>
              <p:cNvPr id="110" name="Straight Connector 109">
                <a:extLst>
                  <a:ext uri="{FF2B5EF4-FFF2-40B4-BE49-F238E27FC236}">
                    <a16:creationId xmlns:a16="http://schemas.microsoft.com/office/drawing/2014/main" id="{EEAC4EB9-C9EC-4A2D-9B5E-5503CCCFA06D}"/>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11" name="Round Diagonal Corner Rectangle 233">
                <a:extLst>
                  <a:ext uri="{FF2B5EF4-FFF2-40B4-BE49-F238E27FC236}">
                    <a16:creationId xmlns:a16="http://schemas.microsoft.com/office/drawing/2014/main" id="{B3475BBA-1EB3-48D9-8D03-96EF3FB5CE6B}"/>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Live &amp; Highlights</a:t>
                </a:r>
              </a:p>
            </p:txBody>
          </p:sp>
          <p:cxnSp>
            <p:nvCxnSpPr>
              <p:cNvPr id="112" name="Straight Connector 111">
                <a:extLst>
                  <a:ext uri="{FF2B5EF4-FFF2-40B4-BE49-F238E27FC236}">
                    <a16:creationId xmlns:a16="http://schemas.microsoft.com/office/drawing/2014/main" id="{013C24CA-FCC2-4594-9D9E-F1B69691F439}"/>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1E116041-9FBF-4528-819E-3AF4BD32647F}"/>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07" name="Picture 652" descr="Arena Sport - Wikipedia">
              <a:extLst>
                <a:ext uri="{FF2B5EF4-FFF2-40B4-BE49-F238E27FC236}">
                  <a16:creationId xmlns:a16="http://schemas.microsoft.com/office/drawing/2014/main" id="{1CC02755-C842-4A44-8282-4D4149FA2A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848" y="4278819"/>
              <a:ext cx="695773" cy="2386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3" name="Group 132">
            <a:extLst>
              <a:ext uri="{FF2B5EF4-FFF2-40B4-BE49-F238E27FC236}">
                <a16:creationId xmlns:a16="http://schemas.microsoft.com/office/drawing/2014/main" id="{59FF5743-1EF5-4CD8-9B86-A2F58B76B598}"/>
              </a:ext>
            </a:extLst>
          </p:cNvPr>
          <p:cNvGrpSpPr/>
          <p:nvPr/>
        </p:nvGrpSpPr>
        <p:grpSpPr>
          <a:xfrm>
            <a:off x="294855" y="4522326"/>
            <a:ext cx="8325676" cy="462696"/>
            <a:chOff x="307377" y="2761398"/>
            <a:chExt cx="8325676" cy="301590"/>
          </a:xfrm>
        </p:grpSpPr>
        <p:grpSp>
          <p:nvGrpSpPr>
            <p:cNvPr id="134" name="Group 133">
              <a:extLst>
                <a:ext uri="{FF2B5EF4-FFF2-40B4-BE49-F238E27FC236}">
                  <a16:creationId xmlns:a16="http://schemas.microsoft.com/office/drawing/2014/main" id="{AB19B460-9852-4494-8BC3-56C337FD3C25}"/>
                </a:ext>
              </a:extLst>
            </p:cNvPr>
            <p:cNvGrpSpPr/>
            <p:nvPr/>
          </p:nvGrpSpPr>
          <p:grpSpPr>
            <a:xfrm>
              <a:off x="307377" y="2761398"/>
              <a:ext cx="8325676" cy="301590"/>
              <a:chOff x="336236" y="1496849"/>
              <a:chExt cx="8325676" cy="334028"/>
            </a:xfrm>
            <a:solidFill>
              <a:schemeClr val="bg1"/>
            </a:solidFill>
            <a:effectLst/>
          </p:grpSpPr>
          <p:grpSp>
            <p:nvGrpSpPr>
              <p:cNvPr id="136" name="Group 135">
                <a:extLst>
                  <a:ext uri="{FF2B5EF4-FFF2-40B4-BE49-F238E27FC236}">
                    <a16:creationId xmlns:a16="http://schemas.microsoft.com/office/drawing/2014/main" id="{14FCF559-0E02-4C61-B329-6F8DCE1CF8EC}"/>
                  </a:ext>
                </a:extLst>
              </p:cNvPr>
              <p:cNvGrpSpPr/>
              <p:nvPr/>
            </p:nvGrpSpPr>
            <p:grpSpPr>
              <a:xfrm>
                <a:off x="336236" y="1496849"/>
                <a:ext cx="6779752" cy="333458"/>
                <a:chOff x="336236" y="1102075"/>
                <a:chExt cx="6775736" cy="333458"/>
              </a:xfrm>
              <a:grpFill/>
            </p:grpSpPr>
            <p:grpSp>
              <p:nvGrpSpPr>
                <p:cNvPr id="138" name="Group 137">
                  <a:extLst>
                    <a:ext uri="{FF2B5EF4-FFF2-40B4-BE49-F238E27FC236}">
                      <a16:creationId xmlns:a16="http://schemas.microsoft.com/office/drawing/2014/main" id="{AE15D0E8-CBF8-4F1A-98B7-D8257ED121C0}"/>
                    </a:ext>
                  </a:extLst>
                </p:cNvPr>
                <p:cNvGrpSpPr/>
                <p:nvPr/>
              </p:nvGrpSpPr>
              <p:grpSpPr>
                <a:xfrm>
                  <a:off x="336236" y="1102075"/>
                  <a:ext cx="3380492" cy="324389"/>
                  <a:chOff x="334102" y="1147666"/>
                  <a:chExt cx="3380492" cy="433974"/>
                </a:xfrm>
                <a:grpFill/>
              </p:grpSpPr>
              <p:sp>
                <p:nvSpPr>
                  <p:cNvPr id="158" name="Round Diagonal Corner Rectangle 349">
                    <a:extLst>
                      <a:ext uri="{FF2B5EF4-FFF2-40B4-BE49-F238E27FC236}">
                        <a16:creationId xmlns:a16="http://schemas.microsoft.com/office/drawing/2014/main" id="{2EACD6A1-5073-4A34-AF29-72B14DE3F9CB}"/>
                      </a:ext>
                    </a:extLst>
                  </p:cNvPr>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900" b="1" dirty="0">
                      <a:solidFill>
                        <a:schemeClr val="tx2"/>
                      </a:solidFill>
                    </a:endParaRPr>
                  </a:p>
                </p:txBody>
              </p:sp>
              <p:sp>
                <p:nvSpPr>
                  <p:cNvPr id="159" name="Round Diagonal Corner Rectangle 350">
                    <a:extLst>
                      <a:ext uri="{FF2B5EF4-FFF2-40B4-BE49-F238E27FC236}">
                        <a16:creationId xmlns:a16="http://schemas.microsoft.com/office/drawing/2014/main" id="{C040A5C6-8DF0-4132-AD84-09C642DDFDAC}"/>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Germany/DACH</a:t>
                    </a:r>
                  </a:p>
                </p:txBody>
              </p:sp>
              <p:cxnSp>
                <p:nvCxnSpPr>
                  <p:cNvPr id="160" name="Straight Connector 159">
                    <a:extLst>
                      <a:ext uri="{FF2B5EF4-FFF2-40B4-BE49-F238E27FC236}">
                        <a16:creationId xmlns:a16="http://schemas.microsoft.com/office/drawing/2014/main" id="{0A94CFFC-629A-4DC7-A575-FE51024F283D}"/>
                      </a:ext>
                    </a:extLst>
                  </p:cNvPr>
                  <p:cNvCxnSpPr>
                    <a:stCxn id="158" idx="0"/>
                    <a:endCxn id="159" idx="2"/>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39" name="Round Diagonal Corner Rectangle 347">
                  <a:extLst>
                    <a:ext uri="{FF2B5EF4-FFF2-40B4-BE49-F238E27FC236}">
                      <a16:creationId xmlns:a16="http://schemas.microsoft.com/office/drawing/2014/main" id="{16A78578-C1BA-4D21-A842-B1BE39DB023D}"/>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br>
                    <a:rPr lang="en-GB" sz="700" dirty="0">
                      <a:solidFill>
                        <a:schemeClr val="tx2"/>
                      </a:solidFill>
                    </a:rPr>
                  </a:br>
                  <a:r>
                    <a:rPr lang="en-GB" sz="700" dirty="0">
                      <a:solidFill>
                        <a:schemeClr val="tx2"/>
                      </a:solidFill>
                    </a:rPr>
                    <a:t>Potential Reach: TBC</a:t>
                  </a:r>
                </a:p>
              </p:txBody>
            </p:sp>
            <p:cxnSp>
              <p:nvCxnSpPr>
                <p:cNvPr id="140" name="Straight Connector 139">
                  <a:extLst>
                    <a:ext uri="{FF2B5EF4-FFF2-40B4-BE49-F238E27FC236}">
                      <a16:creationId xmlns:a16="http://schemas.microsoft.com/office/drawing/2014/main" id="{8E254742-5223-4F53-9F7B-F1BFEC4AEC50}"/>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41" name="Round Diagonal Corner Rectangle 344">
                  <a:extLst>
                    <a:ext uri="{FF2B5EF4-FFF2-40B4-BE49-F238E27FC236}">
                      <a16:creationId xmlns:a16="http://schemas.microsoft.com/office/drawing/2014/main" id="{CF138278-793C-46AC-8B84-9337892A94BF}"/>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54" name="Straight Connector 153">
                  <a:extLst>
                    <a:ext uri="{FF2B5EF4-FFF2-40B4-BE49-F238E27FC236}">
                      <a16:creationId xmlns:a16="http://schemas.microsoft.com/office/drawing/2014/main" id="{0BADCD67-8908-49BD-8275-9E263DCF6A9A}"/>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95EAB432-0C85-4B15-9A8F-434AC39AAF79}"/>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37" name="Round Diagonal Corner Rectangle 368">
                <a:extLst>
                  <a:ext uri="{FF2B5EF4-FFF2-40B4-BE49-F238E27FC236}">
                    <a16:creationId xmlns:a16="http://schemas.microsoft.com/office/drawing/2014/main" id="{89B51D91-E95D-4488-BD8E-BE20EF03BC2C}"/>
                  </a:ext>
                </a:extLst>
              </p:cNvPr>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00B050"/>
                    </a:solidFill>
                  </a:rPr>
                  <a:t>HLs: 06/11 (exact time tbc)</a:t>
                </a:r>
              </a:p>
            </p:txBody>
          </p:sp>
        </p:grpSp>
        <p:pic>
          <p:nvPicPr>
            <p:cNvPr id="135" name="Picture 730">
              <a:extLst>
                <a:ext uri="{FF2B5EF4-FFF2-40B4-BE49-F238E27FC236}">
                  <a16:creationId xmlns:a16="http://schemas.microsoft.com/office/drawing/2014/main" id="{517B3D5E-6E20-47C3-BB66-0E2C5D0B90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947" y="2854033"/>
              <a:ext cx="584786" cy="107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1" name="Group 160">
            <a:extLst>
              <a:ext uri="{FF2B5EF4-FFF2-40B4-BE49-F238E27FC236}">
                <a16:creationId xmlns:a16="http://schemas.microsoft.com/office/drawing/2014/main" id="{58390C18-065F-47F7-A959-17243F86C947}"/>
              </a:ext>
            </a:extLst>
          </p:cNvPr>
          <p:cNvGrpSpPr/>
          <p:nvPr/>
        </p:nvGrpSpPr>
        <p:grpSpPr>
          <a:xfrm>
            <a:off x="310683" y="2473223"/>
            <a:ext cx="8321660" cy="459155"/>
            <a:chOff x="298871" y="2465646"/>
            <a:chExt cx="8321660" cy="459155"/>
          </a:xfrm>
        </p:grpSpPr>
        <p:grpSp>
          <p:nvGrpSpPr>
            <p:cNvPr id="162" name="Group 161">
              <a:extLst>
                <a:ext uri="{FF2B5EF4-FFF2-40B4-BE49-F238E27FC236}">
                  <a16:creationId xmlns:a16="http://schemas.microsoft.com/office/drawing/2014/main" id="{54267E69-4005-4827-B461-921F861788E7}"/>
                </a:ext>
              </a:extLst>
            </p:cNvPr>
            <p:cNvGrpSpPr/>
            <p:nvPr/>
          </p:nvGrpSpPr>
          <p:grpSpPr>
            <a:xfrm>
              <a:off x="298871" y="2465646"/>
              <a:ext cx="8321660" cy="459155"/>
              <a:chOff x="314699" y="1514308"/>
              <a:chExt cx="8321660" cy="330656"/>
            </a:xfrm>
            <a:solidFill>
              <a:schemeClr val="bg1"/>
            </a:solidFill>
          </p:grpSpPr>
          <p:grpSp>
            <p:nvGrpSpPr>
              <p:cNvPr id="164" name="Group 163">
                <a:extLst>
                  <a:ext uri="{FF2B5EF4-FFF2-40B4-BE49-F238E27FC236}">
                    <a16:creationId xmlns:a16="http://schemas.microsoft.com/office/drawing/2014/main" id="{D74924FA-FE0A-4A84-BC61-1B12A1D90487}"/>
                  </a:ext>
                </a:extLst>
              </p:cNvPr>
              <p:cNvGrpSpPr/>
              <p:nvPr/>
            </p:nvGrpSpPr>
            <p:grpSpPr>
              <a:xfrm>
                <a:off x="314699" y="1514308"/>
                <a:ext cx="6775736" cy="330656"/>
                <a:chOff x="336236" y="1069315"/>
                <a:chExt cx="6775736" cy="366221"/>
              </a:xfrm>
              <a:grpFill/>
            </p:grpSpPr>
            <p:grpSp>
              <p:nvGrpSpPr>
                <p:cNvPr id="166" name="Group 165">
                  <a:extLst>
                    <a:ext uri="{FF2B5EF4-FFF2-40B4-BE49-F238E27FC236}">
                      <a16:creationId xmlns:a16="http://schemas.microsoft.com/office/drawing/2014/main" id="{50B9F473-B64A-4A0D-9C96-2982F2BE6960}"/>
                    </a:ext>
                  </a:extLst>
                </p:cNvPr>
                <p:cNvGrpSpPr/>
                <p:nvPr/>
              </p:nvGrpSpPr>
              <p:grpSpPr>
                <a:xfrm>
                  <a:off x="336236" y="1069315"/>
                  <a:ext cx="3380492" cy="357148"/>
                  <a:chOff x="334102" y="1103840"/>
                  <a:chExt cx="3380492" cy="477800"/>
                </a:xfrm>
                <a:grpFill/>
              </p:grpSpPr>
              <p:sp>
                <p:nvSpPr>
                  <p:cNvPr id="173" name="Round Diagonal Corner Rectangle 148">
                    <a:extLst>
                      <a:ext uri="{FF2B5EF4-FFF2-40B4-BE49-F238E27FC236}">
                        <a16:creationId xmlns:a16="http://schemas.microsoft.com/office/drawing/2014/main" id="{0108719F-E2CD-402E-BCC2-2F82F90C002B}"/>
                      </a:ext>
                    </a:extLst>
                  </p:cNvPr>
                  <p:cNvSpPr/>
                  <p:nvPr/>
                </p:nvSpPr>
                <p:spPr bwMode="blackWhite">
                  <a:xfrm>
                    <a:off x="334102" y="1103840"/>
                    <a:ext cx="1039028" cy="477800"/>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500" dirty="0">
                      <a:solidFill>
                        <a:schemeClr val="tx2"/>
                      </a:solidFill>
                    </a:endParaRPr>
                  </a:p>
                </p:txBody>
              </p:sp>
              <p:sp>
                <p:nvSpPr>
                  <p:cNvPr id="174" name="Round Diagonal Corner Rectangle 149">
                    <a:extLst>
                      <a:ext uri="{FF2B5EF4-FFF2-40B4-BE49-F238E27FC236}">
                        <a16:creationId xmlns:a16="http://schemas.microsoft.com/office/drawing/2014/main" id="{DF95336F-2105-4E4F-B957-FE8818FDB08A}"/>
                      </a:ext>
                    </a:extLst>
                  </p:cNvPr>
                  <p:cNvSpPr/>
                  <p:nvPr/>
                </p:nvSpPr>
                <p:spPr bwMode="blackWhite">
                  <a:xfrm>
                    <a:off x="2170678" y="1103843"/>
                    <a:ext cx="1543916" cy="477797"/>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Belgium</a:t>
                    </a:r>
                  </a:p>
                </p:txBody>
              </p:sp>
              <p:cxnSp>
                <p:nvCxnSpPr>
                  <p:cNvPr id="175" name="Straight Connector 174">
                    <a:extLst>
                      <a:ext uri="{FF2B5EF4-FFF2-40B4-BE49-F238E27FC236}">
                        <a16:creationId xmlns:a16="http://schemas.microsoft.com/office/drawing/2014/main" id="{17C9F895-B4D3-42D8-992F-F719C76053A2}"/>
                      </a:ext>
                    </a:extLst>
                  </p:cNvPr>
                  <p:cNvCxnSpPr/>
                  <p:nvPr/>
                </p:nvCxnSpPr>
                <p:spPr bwMode="auto">
                  <a:xfrm>
                    <a:off x="1373130" y="1322815"/>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8" name="Round Diagonal Corner Rectangle 143">
                  <a:extLst>
                    <a:ext uri="{FF2B5EF4-FFF2-40B4-BE49-F238E27FC236}">
                      <a16:creationId xmlns:a16="http://schemas.microsoft.com/office/drawing/2014/main" id="{50A8449B-961B-4829-8C4E-0068B3854A78}"/>
                    </a:ext>
                  </a:extLst>
                </p:cNvPr>
                <p:cNvSpPr/>
                <p:nvPr/>
              </p:nvSpPr>
              <p:spPr bwMode="blackWhite">
                <a:xfrm>
                  <a:off x="3819199" y="1079575"/>
                  <a:ext cx="1543916" cy="350415"/>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accent5"/>
                      </a:solidFill>
                    </a:rPr>
                    <a:t>Pay TV</a:t>
                  </a:r>
                  <a:br>
                    <a:rPr lang="en-GB" sz="700" dirty="0">
                      <a:solidFill>
                        <a:schemeClr val="accent5"/>
                      </a:solidFill>
                    </a:rPr>
                  </a:br>
                  <a:r>
                    <a:rPr lang="en-GB" sz="700" dirty="0">
                      <a:solidFill>
                        <a:schemeClr val="accent5"/>
                      </a:solidFill>
                    </a:rPr>
                    <a:t>Potential Reach: </a:t>
                  </a:r>
                  <a:r>
                    <a:rPr lang="en-GB" sz="700" dirty="0">
                      <a:solidFill>
                        <a:schemeClr val="tx2"/>
                      </a:solidFill>
                    </a:rPr>
                    <a:t>1.3m</a:t>
                  </a:r>
                  <a:endParaRPr lang="en-GB" sz="700" dirty="0">
                    <a:solidFill>
                      <a:schemeClr val="accent5"/>
                    </a:solidFill>
                  </a:endParaRPr>
                </a:p>
              </p:txBody>
            </p:sp>
            <p:cxnSp>
              <p:nvCxnSpPr>
                <p:cNvPr id="169" name="Straight Connector 168">
                  <a:extLst>
                    <a:ext uri="{FF2B5EF4-FFF2-40B4-BE49-F238E27FC236}">
                      <a16:creationId xmlns:a16="http://schemas.microsoft.com/office/drawing/2014/main" id="{F13875FA-A83F-440C-A234-FE76E0980BF5}"/>
                    </a:ext>
                  </a:extLst>
                </p:cNvPr>
                <p:cNvCxnSpPr/>
                <p:nvPr/>
              </p:nvCxnSpPr>
              <p:spPr bwMode="auto">
                <a:xfrm>
                  <a:off x="3716726" y="1253711"/>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70" name="Round Diagonal Corner Rectangle 145">
                  <a:extLst>
                    <a:ext uri="{FF2B5EF4-FFF2-40B4-BE49-F238E27FC236}">
                      <a16:creationId xmlns:a16="http://schemas.microsoft.com/office/drawing/2014/main" id="{1BE8E633-009A-44B5-B56A-7A0DFE5E7C17}"/>
                    </a:ext>
                  </a:extLst>
                </p:cNvPr>
                <p:cNvSpPr/>
                <p:nvPr/>
              </p:nvSpPr>
              <p:spPr bwMode="blackWhite">
                <a:xfrm>
                  <a:off x="5465586" y="1078388"/>
                  <a:ext cx="1543916" cy="357148"/>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71" name="Straight Connector 170">
                  <a:extLst>
                    <a:ext uri="{FF2B5EF4-FFF2-40B4-BE49-F238E27FC236}">
                      <a16:creationId xmlns:a16="http://schemas.microsoft.com/office/drawing/2014/main" id="{2ED960AB-6245-4026-9E35-8CD0545461F7}"/>
                    </a:ext>
                  </a:extLst>
                </p:cNvPr>
                <p:cNvCxnSpPr/>
                <p:nvPr/>
              </p:nvCxnSpPr>
              <p:spPr bwMode="auto">
                <a:xfrm>
                  <a:off x="5363114" y="1268082"/>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DB1B47D1-3169-40B0-BE95-BD2A92405359}"/>
                    </a:ext>
                  </a:extLst>
                </p:cNvPr>
                <p:cNvCxnSpPr/>
                <p:nvPr/>
              </p:nvCxnSpPr>
              <p:spPr bwMode="auto">
                <a:xfrm>
                  <a:off x="7009501" y="1259014"/>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5" name="Round Diagonal Corner Rectangle 151">
                <a:extLst>
                  <a:ext uri="{FF2B5EF4-FFF2-40B4-BE49-F238E27FC236}">
                    <a16:creationId xmlns:a16="http://schemas.microsoft.com/office/drawing/2014/main" id="{8BF79458-7AC3-498C-91FF-B6536EC1E767}"/>
                  </a:ext>
                </a:extLst>
              </p:cNvPr>
              <p:cNvSpPr/>
              <p:nvPr/>
            </p:nvSpPr>
            <p:spPr bwMode="blackWhite">
              <a:xfrm>
                <a:off x="7092443" y="1522498"/>
                <a:ext cx="1543916" cy="32246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00B050"/>
                  </a:solidFill>
                </a:endParaRPr>
              </a:p>
            </p:txBody>
          </p:sp>
        </p:grpSp>
        <p:pic>
          <p:nvPicPr>
            <p:cNvPr id="163" name="Picture 162">
              <a:extLst>
                <a:ext uri="{FF2B5EF4-FFF2-40B4-BE49-F238E27FC236}">
                  <a16:creationId xmlns:a16="http://schemas.microsoft.com/office/drawing/2014/main" id="{F2F18C66-0C1F-4BA8-998C-80738B071FF6}"/>
                </a:ext>
              </a:extLst>
            </p:cNvPr>
            <p:cNvPicPr>
              <a:picLocks noChangeAspect="1"/>
            </p:cNvPicPr>
            <p:nvPr/>
          </p:nvPicPr>
          <p:blipFill>
            <a:blip r:embed="rId14"/>
            <a:stretch>
              <a:fillRect/>
            </a:stretch>
          </p:blipFill>
          <p:spPr>
            <a:xfrm>
              <a:off x="457528" y="2576187"/>
              <a:ext cx="747140" cy="197740"/>
            </a:xfrm>
            <a:prstGeom prst="rect">
              <a:avLst/>
            </a:prstGeom>
          </p:spPr>
        </p:pic>
      </p:grpSp>
    </p:spTree>
    <p:extLst>
      <p:ext uri="{BB962C8B-B14F-4D97-AF65-F5344CB8AC3E}">
        <p14:creationId xmlns:p14="http://schemas.microsoft.com/office/powerpoint/2010/main" val="45494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297192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505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69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0" name="Round Diagonal Corner Rectangle 369"/>
          <p:cNvSpPr/>
          <p:nvPr/>
        </p:nvSpPr>
        <p:spPr bwMode="blackWhite">
          <a:xfrm>
            <a:off x="314699" y="726697"/>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EUROPEAN BROADCASTERS</a:t>
            </a:r>
          </a:p>
        </p:txBody>
      </p:sp>
      <p:sp>
        <p:nvSpPr>
          <p:cNvPr id="495" name="Round Diagonal Corner Rectangle 494"/>
          <p:cNvSpPr>
            <a:spLocks noChangeAspect="1"/>
          </p:cNvSpPr>
          <p:nvPr/>
        </p:nvSpPr>
        <p:spPr bwMode="blackWhite">
          <a:xfrm>
            <a:off x="2172812" y="354856"/>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496" name="Round Diagonal Corner Rectangle 495"/>
          <p:cNvSpPr>
            <a:spLocks noChangeAspect="1"/>
          </p:cNvSpPr>
          <p:nvPr/>
        </p:nvSpPr>
        <p:spPr bwMode="blackWhite">
          <a:xfrm>
            <a:off x="3819199" y="353924"/>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499" name="Round Diagonal Corner Rectangle 498"/>
          <p:cNvSpPr>
            <a:spLocks noChangeAspect="1"/>
          </p:cNvSpPr>
          <p:nvPr/>
        </p:nvSpPr>
        <p:spPr bwMode="blackWhite">
          <a:xfrm>
            <a:off x="314699" y="353692"/>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156" name="Round Diagonal Corner Rectangle 155"/>
          <p:cNvSpPr>
            <a:spLocks noChangeAspect="1"/>
          </p:cNvSpPr>
          <p:nvPr/>
        </p:nvSpPr>
        <p:spPr bwMode="blackWhite">
          <a:xfrm>
            <a:off x="5456199" y="355537"/>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grpSp>
        <p:nvGrpSpPr>
          <p:cNvPr id="14" name="Group 13"/>
          <p:cNvGrpSpPr/>
          <p:nvPr/>
        </p:nvGrpSpPr>
        <p:grpSpPr>
          <a:xfrm>
            <a:off x="297235" y="4176097"/>
            <a:ext cx="8321660" cy="360489"/>
            <a:chOff x="314699" y="4194261"/>
            <a:chExt cx="8321660" cy="334028"/>
          </a:xfrm>
          <a:effectLst/>
        </p:grpSpPr>
        <p:grpSp>
          <p:nvGrpSpPr>
            <p:cNvPr id="13" name="Group 12"/>
            <p:cNvGrpSpPr/>
            <p:nvPr/>
          </p:nvGrpSpPr>
          <p:grpSpPr>
            <a:xfrm>
              <a:off x="314699" y="4194261"/>
              <a:ext cx="8321660" cy="334028"/>
              <a:chOff x="336236" y="3490683"/>
              <a:chExt cx="8321660" cy="334028"/>
            </a:xfrm>
          </p:grpSpPr>
          <p:grpSp>
            <p:nvGrpSpPr>
              <p:cNvPr id="459" name="Group 458"/>
              <p:cNvGrpSpPr/>
              <p:nvPr/>
            </p:nvGrpSpPr>
            <p:grpSpPr>
              <a:xfrm>
                <a:off x="336236" y="3490683"/>
                <a:ext cx="6775736" cy="333458"/>
                <a:chOff x="336236" y="1102075"/>
                <a:chExt cx="6775736" cy="333458"/>
              </a:xfrm>
            </p:grpSpPr>
            <p:grpSp>
              <p:nvGrpSpPr>
                <p:cNvPr id="460" name="Group 459"/>
                <p:cNvGrpSpPr/>
                <p:nvPr/>
              </p:nvGrpSpPr>
              <p:grpSpPr>
                <a:xfrm>
                  <a:off x="336236" y="1102075"/>
                  <a:ext cx="3380492" cy="324389"/>
                  <a:chOff x="334102" y="1147666"/>
                  <a:chExt cx="3380492" cy="433974"/>
                </a:xfrm>
              </p:grpSpPr>
              <p:sp>
                <p:nvSpPr>
                  <p:cNvPr id="466" name="Round Diagonal Corner Rectangle 465"/>
                  <p:cNvSpPr/>
                  <p:nvPr/>
                </p:nvSpPr>
                <p:spPr bwMode="blackWhite">
                  <a:xfrm>
                    <a:off x="334102" y="114766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467" name="Round Diagonal Corner Rectangle 466"/>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Switzerland</a:t>
                    </a:r>
                  </a:p>
                </p:txBody>
              </p:sp>
              <p:cxnSp>
                <p:nvCxnSpPr>
                  <p:cNvPr id="468" name="Straight Connector 467"/>
                  <p:cNvCxnSpPr>
                    <a:stCxn id="466" idx="0"/>
                    <a:endCxn id="467" idx="2"/>
                  </p:cNvCxnSpPr>
                  <p:nvPr/>
                </p:nvCxnSpPr>
                <p:spPr bwMode="auto">
                  <a:xfrm>
                    <a:off x="1373130" y="1364653"/>
                    <a:ext cx="797548"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461" name="Round Diagonal Corner Rectangle 460"/>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p>
                <a:p>
                  <a:r>
                    <a:rPr lang="en-GB" sz="700" dirty="0">
                      <a:solidFill>
                        <a:schemeClr val="tx2"/>
                      </a:solidFill>
                    </a:rPr>
                    <a:t>Potential Reach: 7.3m</a:t>
                  </a:r>
                </a:p>
              </p:txBody>
            </p:sp>
            <p:cxnSp>
              <p:nvCxnSpPr>
                <p:cNvPr id="462" name="Straight Connector 461"/>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463" name="Round Diagonal Corner Rectangle 462"/>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 News coverage</a:t>
                  </a:r>
                </a:p>
              </p:txBody>
            </p:sp>
            <p:cxnSp>
              <p:nvCxnSpPr>
                <p:cNvPr id="464" name="Straight Connector 463"/>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465" name="Straight Connector 464"/>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469" name="Round Diagonal Corner Rectangle 468"/>
              <p:cNvSpPr/>
              <p:nvPr/>
            </p:nvSpPr>
            <p:spPr bwMode="blackWhite">
              <a:xfrm>
                <a:off x="7113980" y="350032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C000"/>
                    </a:solidFill>
                  </a:rPr>
                  <a:t>News: TBC</a:t>
                </a:r>
              </a:p>
            </p:txBody>
          </p:sp>
        </p:grpSp>
        <p:pic>
          <p:nvPicPr>
            <p:cNvPr id="214" name="Picture 21"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008" y="4243830"/>
              <a:ext cx="302475" cy="2384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60CD2485-D310-46F2-B73A-213E925F7CA3}"/>
              </a:ext>
            </a:extLst>
          </p:cNvPr>
          <p:cNvGrpSpPr/>
          <p:nvPr/>
        </p:nvGrpSpPr>
        <p:grpSpPr>
          <a:xfrm>
            <a:off x="299726" y="2705670"/>
            <a:ext cx="8327379" cy="372670"/>
            <a:chOff x="299726" y="970919"/>
            <a:chExt cx="8327379" cy="372670"/>
          </a:xfrm>
        </p:grpSpPr>
        <p:grpSp>
          <p:nvGrpSpPr>
            <p:cNvPr id="161" name="Group 160"/>
            <p:cNvGrpSpPr/>
            <p:nvPr/>
          </p:nvGrpSpPr>
          <p:grpSpPr>
            <a:xfrm>
              <a:off x="299726" y="970919"/>
              <a:ext cx="8327379" cy="372670"/>
              <a:chOff x="320769" y="3562351"/>
              <a:chExt cx="8327379" cy="333458"/>
            </a:xfrm>
          </p:grpSpPr>
          <p:sp>
            <p:nvSpPr>
              <p:cNvPr id="163" name="Round Diagonal Corner Rectangle 162"/>
              <p:cNvSpPr/>
              <p:nvPr/>
            </p:nvSpPr>
            <p:spPr bwMode="blackWhite">
              <a:xfrm>
                <a:off x="7102961" y="3564732"/>
                <a:ext cx="1545187"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01/11 22:00</a:t>
                </a:r>
              </a:p>
            </p:txBody>
          </p:sp>
          <p:grpSp>
            <p:nvGrpSpPr>
              <p:cNvPr id="164" name="Group 163"/>
              <p:cNvGrpSpPr/>
              <p:nvPr/>
            </p:nvGrpSpPr>
            <p:grpSpPr>
              <a:xfrm>
                <a:off x="320769" y="3562351"/>
                <a:ext cx="6789076" cy="333458"/>
                <a:chOff x="322896" y="1102075"/>
                <a:chExt cx="6789076" cy="333458"/>
              </a:xfrm>
              <a:effectLst/>
            </p:grpSpPr>
            <p:grpSp>
              <p:nvGrpSpPr>
                <p:cNvPr id="168" name="Group 167"/>
                <p:cNvGrpSpPr/>
                <p:nvPr/>
              </p:nvGrpSpPr>
              <p:grpSpPr>
                <a:xfrm>
                  <a:off x="322896" y="1102075"/>
                  <a:ext cx="3386575" cy="324389"/>
                  <a:chOff x="320762" y="1147666"/>
                  <a:chExt cx="3386575" cy="433974"/>
                </a:xfrm>
              </p:grpSpPr>
              <p:sp>
                <p:nvSpPr>
                  <p:cNvPr id="188" name="Round Diagonal Corner Rectangle 187"/>
                  <p:cNvSpPr/>
                  <p:nvPr/>
                </p:nvSpPr>
                <p:spPr bwMode="blackWhite">
                  <a:xfrm>
                    <a:off x="320762" y="1147666"/>
                    <a:ext cx="105236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89" name="Round Diagonal Corner Rectangle 188"/>
                  <p:cNvSpPr/>
                  <p:nvPr/>
                </p:nvSpPr>
                <p:spPr bwMode="blackWhite">
                  <a:xfrm>
                    <a:off x="2152997" y="1147666"/>
                    <a:ext cx="1554340"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Poland</a:t>
                    </a:r>
                  </a:p>
                </p:txBody>
              </p:sp>
              <p:cxnSp>
                <p:nvCxnSpPr>
                  <p:cNvPr id="190" name="Straight Connector 189"/>
                  <p:cNvCxnSpPr>
                    <a:stCxn id="188" idx="0"/>
                    <a:endCxn id="189" idx="2"/>
                  </p:cNvCxnSpPr>
                  <p:nvPr/>
                </p:nvCxnSpPr>
                <p:spPr bwMode="auto">
                  <a:xfrm>
                    <a:off x="1373130" y="1364654"/>
                    <a:ext cx="779867"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82" name="Round Diagonal Corner Rectangle 181"/>
                <p:cNvSpPr/>
                <p:nvPr/>
              </p:nvSpPr>
              <p:spPr bwMode="blackWhite">
                <a:xfrm>
                  <a:off x="3803957" y="1111714"/>
                  <a:ext cx="1551899"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and Pay TV</a:t>
                  </a:r>
                  <a:br>
                    <a:rPr lang="en-GB" sz="700" dirty="0">
                      <a:solidFill>
                        <a:schemeClr val="tx2"/>
                      </a:solidFill>
                    </a:rPr>
                  </a:br>
                  <a:r>
                    <a:rPr lang="en-GB" sz="700" dirty="0">
                      <a:solidFill>
                        <a:schemeClr val="tx2"/>
                      </a:solidFill>
                    </a:rPr>
                    <a:t>Potential Reach: TBC</a:t>
                  </a:r>
                </a:p>
              </p:txBody>
            </p:sp>
            <p:cxnSp>
              <p:nvCxnSpPr>
                <p:cNvPr id="184" name="Straight Connector 183"/>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185" name="Round Diagonal Corner Rectangle 184"/>
                <p:cNvSpPr/>
                <p:nvPr/>
              </p:nvSpPr>
              <p:spPr bwMode="blackWhite">
                <a:xfrm>
                  <a:off x="5450345" y="1111144"/>
                  <a:ext cx="1559157"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86" name="Straight Connector 185"/>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187" name="Straight Connector 186"/>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grpSp>
        <p:pic>
          <p:nvPicPr>
            <p:cNvPr id="162" name="Picture 80" descr="File:Logo Polsat.sv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5462" y="1036312"/>
              <a:ext cx="264033" cy="259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a:extLst>
              <a:ext uri="{FF2B5EF4-FFF2-40B4-BE49-F238E27FC236}">
                <a16:creationId xmlns:a16="http://schemas.microsoft.com/office/drawing/2014/main" id="{F0C322C1-0B13-44AB-BC4C-94DD1FDCC414}"/>
              </a:ext>
            </a:extLst>
          </p:cNvPr>
          <p:cNvGrpSpPr/>
          <p:nvPr/>
        </p:nvGrpSpPr>
        <p:grpSpPr>
          <a:xfrm>
            <a:off x="289988" y="2130088"/>
            <a:ext cx="8337117" cy="480917"/>
            <a:chOff x="306901" y="2994191"/>
            <a:chExt cx="8337117" cy="480917"/>
          </a:xfrm>
        </p:grpSpPr>
        <p:grpSp>
          <p:nvGrpSpPr>
            <p:cNvPr id="66" name="Group 65">
              <a:extLst>
                <a:ext uri="{FF2B5EF4-FFF2-40B4-BE49-F238E27FC236}">
                  <a16:creationId xmlns:a16="http://schemas.microsoft.com/office/drawing/2014/main" id="{4D7AABA4-5C65-49E4-8427-D153F12A717F}"/>
                </a:ext>
              </a:extLst>
            </p:cNvPr>
            <p:cNvGrpSpPr/>
            <p:nvPr/>
          </p:nvGrpSpPr>
          <p:grpSpPr>
            <a:xfrm>
              <a:off x="306901" y="2994191"/>
              <a:ext cx="8337117" cy="480917"/>
              <a:chOff x="138601" y="1802410"/>
              <a:chExt cx="8337117" cy="334027"/>
            </a:xfrm>
            <a:solidFill>
              <a:schemeClr val="bg1"/>
            </a:solidFill>
            <a:effectLst/>
          </p:grpSpPr>
          <p:sp>
            <p:nvSpPr>
              <p:cNvPr id="68" name="Round Diagonal Corner Rectangle 181">
                <a:extLst>
                  <a:ext uri="{FF2B5EF4-FFF2-40B4-BE49-F238E27FC236}">
                    <a16:creationId xmlns:a16="http://schemas.microsoft.com/office/drawing/2014/main" id="{060CCB02-6BA1-4E46-AD1E-B39F7349B06E}"/>
                  </a:ext>
                </a:extLst>
              </p:cNvPr>
              <p:cNvSpPr/>
              <p:nvPr/>
            </p:nvSpPr>
            <p:spPr bwMode="blackWhite">
              <a:xfrm>
                <a:off x="6931802" y="1812048"/>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Live on </a:t>
                </a:r>
                <a:r>
                  <a:rPr lang="en-US" sz="700" b="1" dirty="0">
                    <a:solidFill>
                      <a:srgbClr val="FF0000"/>
                    </a:solidFill>
                  </a:rPr>
                  <a:t>V sport 3 and </a:t>
                </a:r>
                <a:r>
                  <a:rPr lang="en-US" sz="700" b="1" dirty="0" err="1">
                    <a:solidFill>
                      <a:srgbClr val="FF0000"/>
                    </a:solidFill>
                  </a:rPr>
                  <a:t>Viaplay</a:t>
                </a:r>
                <a:r>
                  <a:rPr lang="en-GB" sz="700" b="1" dirty="0">
                    <a:solidFill>
                      <a:srgbClr val="FF0000"/>
                    </a:solidFill>
                  </a:rPr>
                  <a:t> </a:t>
                </a:r>
              </a:p>
            </p:txBody>
          </p:sp>
          <p:grpSp>
            <p:nvGrpSpPr>
              <p:cNvPr id="69" name="Group 68">
                <a:extLst>
                  <a:ext uri="{FF2B5EF4-FFF2-40B4-BE49-F238E27FC236}">
                    <a16:creationId xmlns:a16="http://schemas.microsoft.com/office/drawing/2014/main" id="{D31E5674-D9FB-463D-B29D-CADF8DD7BE72}"/>
                  </a:ext>
                </a:extLst>
              </p:cNvPr>
              <p:cNvGrpSpPr/>
              <p:nvPr/>
            </p:nvGrpSpPr>
            <p:grpSpPr>
              <a:xfrm>
                <a:off x="138601" y="1802410"/>
                <a:ext cx="6777745" cy="333458"/>
                <a:chOff x="336236" y="1102075"/>
                <a:chExt cx="6775736" cy="333458"/>
              </a:xfrm>
              <a:grpFill/>
              <a:effectLst/>
            </p:grpSpPr>
            <p:grpSp>
              <p:nvGrpSpPr>
                <p:cNvPr id="70" name="Group 69">
                  <a:extLst>
                    <a:ext uri="{FF2B5EF4-FFF2-40B4-BE49-F238E27FC236}">
                      <a16:creationId xmlns:a16="http://schemas.microsoft.com/office/drawing/2014/main" id="{9C36B92A-4E36-4222-AFB9-BC01EB8B98C6}"/>
                    </a:ext>
                  </a:extLst>
                </p:cNvPr>
                <p:cNvGrpSpPr/>
                <p:nvPr/>
              </p:nvGrpSpPr>
              <p:grpSpPr>
                <a:xfrm>
                  <a:off x="336236" y="1102075"/>
                  <a:ext cx="3380492" cy="324389"/>
                  <a:chOff x="334102" y="1147666"/>
                  <a:chExt cx="3380492" cy="433974"/>
                </a:xfrm>
                <a:grpFill/>
              </p:grpSpPr>
              <p:sp>
                <p:nvSpPr>
                  <p:cNvPr id="76" name="Round Diagonal Corner Rectangle 189">
                    <a:extLst>
                      <a:ext uri="{FF2B5EF4-FFF2-40B4-BE49-F238E27FC236}">
                        <a16:creationId xmlns:a16="http://schemas.microsoft.com/office/drawing/2014/main" id="{6389122D-2D1D-449F-9FCF-B1E605E552AA}"/>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77" name="Round Diagonal Corner Rectangle 190">
                    <a:extLst>
                      <a:ext uri="{FF2B5EF4-FFF2-40B4-BE49-F238E27FC236}">
                        <a16:creationId xmlns:a16="http://schemas.microsoft.com/office/drawing/2014/main" id="{6145C14C-DF20-4D4A-9127-8A785D3CF2C3}"/>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Norway</a:t>
                    </a:r>
                  </a:p>
                </p:txBody>
              </p:sp>
              <p:cxnSp>
                <p:nvCxnSpPr>
                  <p:cNvPr id="78" name="Straight Connector 77">
                    <a:extLst>
                      <a:ext uri="{FF2B5EF4-FFF2-40B4-BE49-F238E27FC236}">
                        <a16:creationId xmlns:a16="http://schemas.microsoft.com/office/drawing/2014/main" id="{94D00247-1E00-4C35-B9E4-A893953EFEBF}"/>
                      </a:ext>
                    </a:extLst>
                  </p:cNvPr>
                  <p:cNvCxnSpPr>
                    <a:stCxn id="76" idx="0"/>
                    <a:endCxn id="7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71" name="Round Diagonal Corner Rectangle 184">
                  <a:extLst>
                    <a:ext uri="{FF2B5EF4-FFF2-40B4-BE49-F238E27FC236}">
                      <a16:creationId xmlns:a16="http://schemas.microsoft.com/office/drawing/2014/main" id="{E530458B-0C60-4478-AD89-18029655698A}"/>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and Pay TV</a:t>
                  </a:r>
                  <a:br>
                    <a:rPr lang="en-GB" sz="700" dirty="0">
                      <a:solidFill>
                        <a:schemeClr val="tx2"/>
                      </a:solidFill>
                    </a:rPr>
                  </a:br>
                  <a:r>
                    <a:rPr lang="en-GB" sz="700" dirty="0">
                      <a:solidFill>
                        <a:schemeClr val="tx2"/>
                      </a:solidFill>
                    </a:rPr>
                    <a:t>Potential Reach: TBC</a:t>
                  </a:r>
                </a:p>
              </p:txBody>
            </p:sp>
            <p:cxnSp>
              <p:nvCxnSpPr>
                <p:cNvPr id="72" name="Straight Connector 71">
                  <a:extLst>
                    <a:ext uri="{FF2B5EF4-FFF2-40B4-BE49-F238E27FC236}">
                      <a16:creationId xmlns:a16="http://schemas.microsoft.com/office/drawing/2014/main" id="{B707B54D-3E18-49A4-94B4-9D2AA0BC8CE8}"/>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73" name="Round Diagonal Corner Rectangle 186">
                  <a:extLst>
                    <a:ext uri="{FF2B5EF4-FFF2-40B4-BE49-F238E27FC236}">
                      <a16:creationId xmlns:a16="http://schemas.microsoft.com/office/drawing/2014/main" id="{F18B4E07-957C-4ECF-9043-682A289904CF}"/>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74" name="Straight Connector 73">
                  <a:extLst>
                    <a:ext uri="{FF2B5EF4-FFF2-40B4-BE49-F238E27FC236}">
                      <a16:creationId xmlns:a16="http://schemas.microsoft.com/office/drawing/2014/main" id="{25041A52-5592-45F1-9CF2-4E071443244C}"/>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D5E08938-4152-43E7-8BCE-FF80373A80FB}"/>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pic>
          <p:nvPicPr>
            <p:cNvPr id="67" name="Picture 77" descr="Viasatsport.png">
              <a:extLst>
                <a:ext uri="{FF2B5EF4-FFF2-40B4-BE49-F238E27FC236}">
                  <a16:creationId xmlns:a16="http://schemas.microsoft.com/office/drawing/2014/main" id="{432B4678-A6A1-40A2-919C-C2F85830FA1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9624" y="3086511"/>
              <a:ext cx="853495" cy="324559"/>
            </a:xfrm>
            <a:prstGeom prst="rect">
              <a:avLst/>
            </a:prstGeom>
            <a:solidFill>
              <a:schemeClr val="bg1"/>
            </a:solidFill>
          </p:spPr>
        </p:pic>
      </p:grpSp>
      <p:grpSp>
        <p:nvGrpSpPr>
          <p:cNvPr id="79" name="Group 78">
            <a:extLst>
              <a:ext uri="{FF2B5EF4-FFF2-40B4-BE49-F238E27FC236}">
                <a16:creationId xmlns:a16="http://schemas.microsoft.com/office/drawing/2014/main" id="{93753B7A-C1C4-4C7D-B0A8-CAE4FE0038C7}"/>
              </a:ext>
            </a:extLst>
          </p:cNvPr>
          <p:cNvGrpSpPr/>
          <p:nvPr/>
        </p:nvGrpSpPr>
        <p:grpSpPr>
          <a:xfrm>
            <a:off x="297235" y="3606431"/>
            <a:ext cx="8337117" cy="480917"/>
            <a:chOff x="306901" y="2994191"/>
            <a:chExt cx="8337117" cy="480917"/>
          </a:xfrm>
        </p:grpSpPr>
        <p:grpSp>
          <p:nvGrpSpPr>
            <p:cNvPr id="80" name="Group 79">
              <a:extLst>
                <a:ext uri="{FF2B5EF4-FFF2-40B4-BE49-F238E27FC236}">
                  <a16:creationId xmlns:a16="http://schemas.microsoft.com/office/drawing/2014/main" id="{05FCDA36-8033-452A-A4E5-237E63E804FF}"/>
                </a:ext>
              </a:extLst>
            </p:cNvPr>
            <p:cNvGrpSpPr/>
            <p:nvPr/>
          </p:nvGrpSpPr>
          <p:grpSpPr>
            <a:xfrm>
              <a:off x="306901" y="2994191"/>
              <a:ext cx="8337117" cy="480917"/>
              <a:chOff x="138601" y="1802410"/>
              <a:chExt cx="8337117" cy="334027"/>
            </a:xfrm>
            <a:solidFill>
              <a:schemeClr val="bg1"/>
            </a:solidFill>
            <a:effectLst/>
          </p:grpSpPr>
          <p:sp>
            <p:nvSpPr>
              <p:cNvPr id="82" name="Round Diagonal Corner Rectangle 181">
                <a:extLst>
                  <a:ext uri="{FF2B5EF4-FFF2-40B4-BE49-F238E27FC236}">
                    <a16:creationId xmlns:a16="http://schemas.microsoft.com/office/drawing/2014/main" id="{A8CAADC8-0337-44E8-93A7-6FB016688394}"/>
                  </a:ext>
                </a:extLst>
              </p:cNvPr>
              <p:cNvSpPr/>
              <p:nvPr/>
            </p:nvSpPr>
            <p:spPr bwMode="blackWhite">
              <a:xfrm>
                <a:off x="6931802" y="1812048"/>
                <a:ext cx="1543916"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r>
                  <a:rPr lang="en-GB" sz="700" b="1" dirty="0">
                    <a:solidFill>
                      <a:srgbClr val="FF0000"/>
                    </a:solidFill>
                  </a:rPr>
                  <a:t>Full Race Live on </a:t>
                </a:r>
                <a:r>
                  <a:rPr lang="en-US" sz="700" b="1" dirty="0" err="1">
                    <a:solidFill>
                      <a:srgbClr val="FF0000"/>
                    </a:solidFill>
                  </a:rPr>
                  <a:t>Viaplay</a:t>
                </a:r>
                <a:endParaRPr lang="en-US" sz="700" b="1" dirty="0">
                  <a:solidFill>
                    <a:srgbClr val="FF0000"/>
                  </a:solidFill>
                </a:endParaRPr>
              </a:p>
              <a:p>
                <a:r>
                  <a:rPr lang="en-US" sz="700" b="1" dirty="0">
                    <a:solidFill>
                      <a:srgbClr val="00B050"/>
                    </a:solidFill>
                  </a:rPr>
                  <a:t>HLs: 02/11 on V Motor (exact time tbc) </a:t>
                </a:r>
                <a:r>
                  <a:rPr lang="en-GB" sz="700" b="1" dirty="0">
                    <a:solidFill>
                      <a:srgbClr val="00B050"/>
                    </a:solidFill>
                  </a:rPr>
                  <a:t> </a:t>
                </a:r>
              </a:p>
            </p:txBody>
          </p:sp>
          <p:grpSp>
            <p:nvGrpSpPr>
              <p:cNvPr id="83" name="Group 82">
                <a:extLst>
                  <a:ext uri="{FF2B5EF4-FFF2-40B4-BE49-F238E27FC236}">
                    <a16:creationId xmlns:a16="http://schemas.microsoft.com/office/drawing/2014/main" id="{6B0A3E1B-3042-494F-A287-28FE802D2944}"/>
                  </a:ext>
                </a:extLst>
              </p:cNvPr>
              <p:cNvGrpSpPr/>
              <p:nvPr/>
            </p:nvGrpSpPr>
            <p:grpSpPr>
              <a:xfrm>
                <a:off x="138601" y="1802410"/>
                <a:ext cx="6777745" cy="333458"/>
                <a:chOff x="336236" y="1102075"/>
                <a:chExt cx="6775736" cy="333458"/>
              </a:xfrm>
              <a:grpFill/>
              <a:effectLst/>
            </p:grpSpPr>
            <p:grpSp>
              <p:nvGrpSpPr>
                <p:cNvPr id="84" name="Group 83">
                  <a:extLst>
                    <a:ext uri="{FF2B5EF4-FFF2-40B4-BE49-F238E27FC236}">
                      <a16:creationId xmlns:a16="http://schemas.microsoft.com/office/drawing/2014/main" id="{E44CBF3A-96FA-43E6-8ABE-1CCDB8111DB3}"/>
                    </a:ext>
                  </a:extLst>
                </p:cNvPr>
                <p:cNvGrpSpPr/>
                <p:nvPr/>
              </p:nvGrpSpPr>
              <p:grpSpPr>
                <a:xfrm>
                  <a:off x="336236" y="1102075"/>
                  <a:ext cx="3380492" cy="324389"/>
                  <a:chOff x="334102" y="1147666"/>
                  <a:chExt cx="3380492" cy="433974"/>
                </a:xfrm>
                <a:grpFill/>
              </p:grpSpPr>
              <p:sp>
                <p:nvSpPr>
                  <p:cNvPr id="90" name="Round Diagonal Corner Rectangle 189">
                    <a:extLst>
                      <a:ext uri="{FF2B5EF4-FFF2-40B4-BE49-F238E27FC236}">
                        <a16:creationId xmlns:a16="http://schemas.microsoft.com/office/drawing/2014/main" id="{3E25ACDC-2C7A-4808-93DC-3A57B6874602}"/>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91" name="Round Diagonal Corner Rectangle 190">
                    <a:extLst>
                      <a:ext uri="{FF2B5EF4-FFF2-40B4-BE49-F238E27FC236}">
                        <a16:creationId xmlns:a16="http://schemas.microsoft.com/office/drawing/2014/main" id="{9DBC3406-3392-440A-B6FC-C8C0C1B3DBB4}"/>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Sweden</a:t>
                    </a:r>
                  </a:p>
                </p:txBody>
              </p:sp>
              <p:cxnSp>
                <p:nvCxnSpPr>
                  <p:cNvPr id="92" name="Straight Connector 91">
                    <a:extLst>
                      <a:ext uri="{FF2B5EF4-FFF2-40B4-BE49-F238E27FC236}">
                        <a16:creationId xmlns:a16="http://schemas.microsoft.com/office/drawing/2014/main" id="{E66BC977-788F-4D94-A5B9-A4D8D5119D2B}"/>
                      </a:ext>
                    </a:extLst>
                  </p:cNvPr>
                  <p:cNvCxnSpPr>
                    <a:stCxn id="90" idx="0"/>
                    <a:endCxn id="91"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85" name="Round Diagonal Corner Rectangle 184">
                  <a:extLst>
                    <a:ext uri="{FF2B5EF4-FFF2-40B4-BE49-F238E27FC236}">
                      <a16:creationId xmlns:a16="http://schemas.microsoft.com/office/drawing/2014/main" id="{6B3E8D47-A519-4F87-8311-3A5A12379390}"/>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and Pay TV</a:t>
                  </a:r>
                  <a:br>
                    <a:rPr lang="en-GB" sz="700" dirty="0">
                      <a:solidFill>
                        <a:schemeClr val="tx2"/>
                      </a:solidFill>
                    </a:rPr>
                  </a:br>
                  <a:r>
                    <a:rPr lang="en-GB" sz="700" dirty="0">
                      <a:solidFill>
                        <a:schemeClr val="tx2"/>
                      </a:solidFill>
                    </a:rPr>
                    <a:t>Potential Reach: TBC</a:t>
                  </a:r>
                </a:p>
              </p:txBody>
            </p:sp>
            <p:cxnSp>
              <p:nvCxnSpPr>
                <p:cNvPr id="86" name="Straight Connector 85">
                  <a:extLst>
                    <a:ext uri="{FF2B5EF4-FFF2-40B4-BE49-F238E27FC236}">
                      <a16:creationId xmlns:a16="http://schemas.microsoft.com/office/drawing/2014/main" id="{320A9ADB-F619-4BAB-A3EE-DF546D6EC766}"/>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87" name="Round Diagonal Corner Rectangle 186">
                  <a:extLst>
                    <a:ext uri="{FF2B5EF4-FFF2-40B4-BE49-F238E27FC236}">
                      <a16:creationId xmlns:a16="http://schemas.microsoft.com/office/drawing/2014/main" id="{DB0611B1-68F6-4899-9D59-ADCD3934A7C1}"/>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88" name="Straight Connector 87">
                  <a:extLst>
                    <a:ext uri="{FF2B5EF4-FFF2-40B4-BE49-F238E27FC236}">
                      <a16:creationId xmlns:a16="http://schemas.microsoft.com/office/drawing/2014/main" id="{BB09E385-6F32-49CA-99B2-8F3243886659}"/>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BEB8CEF4-2696-40C0-A44A-BDDCC44753F0}"/>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pic>
          <p:nvPicPr>
            <p:cNvPr id="81" name="Picture 77" descr="Viasatsport.png">
              <a:extLst>
                <a:ext uri="{FF2B5EF4-FFF2-40B4-BE49-F238E27FC236}">
                  <a16:creationId xmlns:a16="http://schemas.microsoft.com/office/drawing/2014/main" id="{D4E5AC9F-93AA-4BB2-B4F3-0D9D02C9309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9624" y="3086511"/>
              <a:ext cx="853495" cy="324559"/>
            </a:xfrm>
            <a:prstGeom prst="rect">
              <a:avLst/>
            </a:prstGeom>
            <a:solidFill>
              <a:schemeClr val="bg1"/>
            </a:solidFill>
          </p:spPr>
        </p:pic>
      </p:grpSp>
      <p:grpSp>
        <p:nvGrpSpPr>
          <p:cNvPr id="3" name="Group 2">
            <a:extLst>
              <a:ext uri="{FF2B5EF4-FFF2-40B4-BE49-F238E27FC236}">
                <a16:creationId xmlns:a16="http://schemas.microsoft.com/office/drawing/2014/main" id="{CDD963B4-D15B-415D-91F4-1B9B3E9A4336}"/>
              </a:ext>
            </a:extLst>
          </p:cNvPr>
          <p:cNvGrpSpPr/>
          <p:nvPr/>
        </p:nvGrpSpPr>
        <p:grpSpPr>
          <a:xfrm>
            <a:off x="291516" y="3158967"/>
            <a:ext cx="8327379" cy="372670"/>
            <a:chOff x="291516" y="2979301"/>
            <a:chExt cx="8327379" cy="372670"/>
          </a:xfrm>
        </p:grpSpPr>
        <p:grpSp>
          <p:nvGrpSpPr>
            <p:cNvPr id="120" name="Group 119">
              <a:extLst>
                <a:ext uri="{FF2B5EF4-FFF2-40B4-BE49-F238E27FC236}">
                  <a16:creationId xmlns:a16="http://schemas.microsoft.com/office/drawing/2014/main" id="{EBA91C55-59E9-4481-83CA-2BB916AD791D}"/>
                </a:ext>
              </a:extLst>
            </p:cNvPr>
            <p:cNvGrpSpPr/>
            <p:nvPr/>
          </p:nvGrpSpPr>
          <p:grpSpPr>
            <a:xfrm>
              <a:off x="291516" y="2979301"/>
              <a:ext cx="8327379" cy="372670"/>
              <a:chOff x="320769" y="3562351"/>
              <a:chExt cx="8327379" cy="333458"/>
            </a:xfrm>
          </p:grpSpPr>
          <p:sp>
            <p:nvSpPr>
              <p:cNvPr id="122" name="Round Diagonal Corner Rectangle 162">
                <a:extLst>
                  <a:ext uri="{FF2B5EF4-FFF2-40B4-BE49-F238E27FC236}">
                    <a16:creationId xmlns:a16="http://schemas.microsoft.com/office/drawing/2014/main" id="{26F787F6-F541-46AA-BDAD-1926E259E058}"/>
                  </a:ext>
                </a:extLst>
              </p:cNvPr>
              <p:cNvSpPr/>
              <p:nvPr/>
            </p:nvSpPr>
            <p:spPr bwMode="blackWhite">
              <a:xfrm>
                <a:off x="7102961" y="3564732"/>
                <a:ext cx="1545187" cy="324389"/>
              </a:xfrm>
              <a:prstGeom prst="round2DiagRect">
                <a:avLst/>
              </a:prstGeom>
              <a:solidFill>
                <a:schemeClr val="bg1"/>
              </a:solidFill>
              <a:ln w="19050">
                <a:solidFill>
                  <a:schemeClr val="tx1">
                    <a:lumMod val="50000"/>
                    <a:lumOff val="50000"/>
                  </a:schemeClr>
                </a:solidFill>
              </a:ln>
              <a:effectLst/>
            </p:spPr>
            <p:txBody>
              <a:bodyPr lIns="36000" tIns="36000" rIns="36000" bIns="36000" rtlCol="0" anchor="ctr"/>
              <a:lstStyle/>
              <a:p>
                <a:endParaRPr lang="en-GB" sz="700" b="1" dirty="0">
                  <a:solidFill>
                    <a:srgbClr val="FF0000"/>
                  </a:solidFill>
                </a:endParaRPr>
              </a:p>
            </p:txBody>
          </p:sp>
          <p:grpSp>
            <p:nvGrpSpPr>
              <p:cNvPr id="123" name="Group 122">
                <a:extLst>
                  <a:ext uri="{FF2B5EF4-FFF2-40B4-BE49-F238E27FC236}">
                    <a16:creationId xmlns:a16="http://schemas.microsoft.com/office/drawing/2014/main" id="{182E8FD1-F099-4A66-91B0-CDEE448BF371}"/>
                  </a:ext>
                </a:extLst>
              </p:cNvPr>
              <p:cNvGrpSpPr/>
              <p:nvPr/>
            </p:nvGrpSpPr>
            <p:grpSpPr>
              <a:xfrm>
                <a:off x="320769" y="3562351"/>
                <a:ext cx="6789076" cy="333458"/>
                <a:chOff x="322896" y="1102075"/>
                <a:chExt cx="6789076" cy="333458"/>
              </a:xfrm>
              <a:effectLst/>
            </p:grpSpPr>
            <p:grpSp>
              <p:nvGrpSpPr>
                <p:cNvPr id="124" name="Group 123">
                  <a:extLst>
                    <a:ext uri="{FF2B5EF4-FFF2-40B4-BE49-F238E27FC236}">
                      <a16:creationId xmlns:a16="http://schemas.microsoft.com/office/drawing/2014/main" id="{4A8BEA08-204A-412D-A656-AAC26F585F1D}"/>
                    </a:ext>
                  </a:extLst>
                </p:cNvPr>
                <p:cNvGrpSpPr/>
                <p:nvPr/>
              </p:nvGrpSpPr>
              <p:grpSpPr>
                <a:xfrm>
                  <a:off x="322896" y="1102075"/>
                  <a:ext cx="3386575" cy="324389"/>
                  <a:chOff x="320762" y="1147666"/>
                  <a:chExt cx="3386575" cy="433974"/>
                </a:xfrm>
              </p:grpSpPr>
              <p:sp>
                <p:nvSpPr>
                  <p:cNvPr id="130" name="Round Diagonal Corner Rectangle 187">
                    <a:extLst>
                      <a:ext uri="{FF2B5EF4-FFF2-40B4-BE49-F238E27FC236}">
                        <a16:creationId xmlns:a16="http://schemas.microsoft.com/office/drawing/2014/main" id="{1FCEDFBB-F424-4BFE-9C65-DC25475841BD}"/>
                      </a:ext>
                    </a:extLst>
                  </p:cNvPr>
                  <p:cNvSpPr/>
                  <p:nvPr/>
                </p:nvSpPr>
                <p:spPr bwMode="blackWhite">
                  <a:xfrm>
                    <a:off x="320762" y="1147666"/>
                    <a:ext cx="105236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31" name="Round Diagonal Corner Rectangle 188">
                    <a:extLst>
                      <a:ext uri="{FF2B5EF4-FFF2-40B4-BE49-F238E27FC236}">
                        <a16:creationId xmlns:a16="http://schemas.microsoft.com/office/drawing/2014/main" id="{72BA9769-A79F-4D05-83A0-A23291D87173}"/>
                      </a:ext>
                    </a:extLst>
                  </p:cNvPr>
                  <p:cNvSpPr/>
                  <p:nvPr/>
                </p:nvSpPr>
                <p:spPr bwMode="blackWhite">
                  <a:xfrm>
                    <a:off x="2152997" y="1147666"/>
                    <a:ext cx="1554340"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Russia</a:t>
                    </a:r>
                  </a:p>
                </p:txBody>
              </p:sp>
              <p:cxnSp>
                <p:nvCxnSpPr>
                  <p:cNvPr id="132" name="Straight Connector 131">
                    <a:extLst>
                      <a:ext uri="{FF2B5EF4-FFF2-40B4-BE49-F238E27FC236}">
                        <a16:creationId xmlns:a16="http://schemas.microsoft.com/office/drawing/2014/main" id="{1326F29C-7430-4AAC-A9A3-34545F932393}"/>
                      </a:ext>
                    </a:extLst>
                  </p:cNvPr>
                  <p:cNvCxnSpPr>
                    <a:stCxn id="130" idx="0"/>
                    <a:endCxn id="131" idx="2"/>
                  </p:cNvCxnSpPr>
                  <p:nvPr/>
                </p:nvCxnSpPr>
                <p:spPr bwMode="auto">
                  <a:xfrm>
                    <a:off x="1373130" y="1364654"/>
                    <a:ext cx="779867"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25" name="Round Diagonal Corner Rectangle 181">
                  <a:extLst>
                    <a:ext uri="{FF2B5EF4-FFF2-40B4-BE49-F238E27FC236}">
                      <a16:creationId xmlns:a16="http://schemas.microsoft.com/office/drawing/2014/main" id="{9B10979E-47B6-4CD5-949F-761A3961B68C}"/>
                    </a:ext>
                  </a:extLst>
                </p:cNvPr>
                <p:cNvSpPr/>
                <p:nvPr/>
              </p:nvSpPr>
              <p:spPr bwMode="blackWhite">
                <a:xfrm>
                  <a:off x="3803957" y="1111714"/>
                  <a:ext cx="1551899"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TBC</a:t>
                  </a:r>
                </a:p>
              </p:txBody>
            </p:sp>
            <p:cxnSp>
              <p:nvCxnSpPr>
                <p:cNvPr id="126" name="Straight Connector 125">
                  <a:extLst>
                    <a:ext uri="{FF2B5EF4-FFF2-40B4-BE49-F238E27FC236}">
                      <a16:creationId xmlns:a16="http://schemas.microsoft.com/office/drawing/2014/main" id="{CA15F83C-D5D9-405D-94F9-10EC6DDBC293}"/>
                    </a:ext>
                  </a:extLst>
                </p:cNvPr>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127" name="Round Diagonal Corner Rectangle 184">
                  <a:extLst>
                    <a:ext uri="{FF2B5EF4-FFF2-40B4-BE49-F238E27FC236}">
                      <a16:creationId xmlns:a16="http://schemas.microsoft.com/office/drawing/2014/main" id="{6946131B-9D36-4DB4-B8E6-EA9AF956C6D1}"/>
                    </a:ext>
                  </a:extLst>
                </p:cNvPr>
                <p:cNvSpPr/>
                <p:nvPr/>
              </p:nvSpPr>
              <p:spPr bwMode="blackWhite">
                <a:xfrm>
                  <a:off x="5450345" y="1111144"/>
                  <a:ext cx="1559157"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28" name="Straight Connector 127">
                  <a:extLst>
                    <a:ext uri="{FF2B5EF4-FFF2-40B4-BE49-F238E27FC236}">
                      <a16:creationId xmlns:a16="http://schemas.microsoft.com/office/drawing/2014/main" id="{5111ED0A-55AD-4875-93E0-CBE4D52BE39A}"/>
                    </a:ext>
                  </a:extLst>
                </p:cNvPr>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C4E44C9A-1BD7-4A38-82B1-F48D5A1F1163}"/>
                    </a:ext>
                  </a:extLst>
                </p:cNvPr>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grpSp>
        <p:pic>
          <p:nvPicPr>
            <p:cNvPr id="133" name="Picture 5" descr="Image result for motorsport.tv logo">
              <a:extLst>
                <a:ext uri="{FF2B5EF4-FFF2-40B4-BE49-F238E27FC236}">
                  <a16:creationId xmlns:a16="http://schemas.microsoft.com/office/drawing/2014/main" id="{23BBE100-8A5D-472F-9871-E4D528E7909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258" y="3114958"/>
              <a:ext cx="752400" cy="1381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 name="Group 92">
            <a:extLst>
              <a:ext uri="{FF2B5EF4-FFF2-40B4-BE49-F238E27FC236}">
                <a16:creationId xmlns:a16="http://schemas.microsoft.com/office/drawing/2014/main" id="{ACBA847D-DBBE-4045-9F53-5F490869FEC5}"/>
              </a:ext>
            </a:extLst>
          </p:cNvPr>
          <p:cNvGrpSpPr/>
          <p:nvPr/>
        </p:nvGrpSpPr>
        <p:grpSpPr>
          <a:xfrm>
            <a:off x="312692" y="1646644"/>
            <a:ext cx="8321660" cy="395695"/>
            <a:chOff x="336236" y="2254533"/>
            <a:chExt cx="8321660" cy="334036"/>
          </a:xfrm>
          <a:solidFill>
            <a:schemeClr val="bg1"/>
          </a:solidFill>
          <a:effectLst/>
        </p:grpSpPr>
        <p:grpSp>
          <p:nvGrpSpPr>
            <p:cNvPr id="94" name="Group 93">
              <a:extLst>
                <a:ext uri="{FF2B5EF4-FFF2-40B4-BE49-F238E27FC236}">
                  <a16:creationId xmlns:a16="http://schemas.microsoft.com/office/drawing/2014/main" id="{1F50E2DF-5F56-42B6-8400-F06BB34A2E87}"/>
                </a:ext>
              </a:extLst>
            </p:cNvPr>
            <p:cNvGrpSpPr/>
            <p:nvPr/>
          </p:nvGrpSpPr>
          <p:grpSpPr>
            <a:xfrm>
              <a:off x="336236" y="2254533"/>
              <a:ext cx="6775736" cy="333466"/>
              <a:chOff x="336236" y="1102067"/>
              <a:chExt cx="6775736" cy="333466"/>
            </a:xfrm>
            <a:grpFill/>
          </p:grpSpPr>
          <p:grpSp>
            <p:nvGrpSpPr>
              <p:cNvPr id="97" name="Group 96">
                <a:extLst>
                  <a:ext uri="{FF2B5EF4-FFF2-40B4-BE49-F238E27FC236}">
                    <a16:creationId xmlns:a16="http://schemas.microsoft.com/office/drawing/2014/main" id="{81B5248B-0280-4C02-9CE4-11BC2E13A678}"/>
                  </a:ext>
                </a:extLst>
              </p:cNvPr>
              <p:cNvGrpSpPr/>
              <p:nvPr/>
            </p:nvGrpSpPr>
            <p:grpSpPr>
              <a:xfrm>
                <a:off x="336236" y="1102067"/>
                <a:ext cx="3380492" cy="324397"/>
                <a:chOff x="334102" y="1147655"/>
                <a:chExt cx="3380492" cy="433985"/>
              </a:xfrm>
              <a:grpFill/>
            </p:grpSpPr>
            <p:sp>
              <p:nvSpPr>
                <p:cNvPr id="103" name="Round Diagonal Corner Rectangle 425">
                  <a:extLst>
                    <a:ext uri="{FF2B5EF4-FFF2-40B4-BE49-F238E27FC236}">
                      <a16:creationId xmlns:a16="http://schemas.microsoft.com/office/drawing/2014/main" id="{65D195F0-255E-46BF-9F99-7D9F912ACA97}"/>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04" name="Round Diagonal Corner Rectangle 426">
                  <a:extLst>
                    <a:ext uri="{FF2B5EF4-FFF2-40B4-BE49-F238E27FC236}">
                      <a16:creationId xmlns:a16="http://schemas.microsoft.com/office/drawing/2014/main" id="{67CBFEC6-36AD-4716-8E87-E9D498BCCDB9}"/>
                    </a:ext>
                  </a:extLst>
                </p:cNvPr>
                <p:cNvSpPr/>
                <p:nvPr/>
              </p:nvSpPr>
              <p:spPr bwMode="blackWhite">
                <a:xfrm>
                  <a:off x="2170678" y="1147655"/>
                  <a:ext cx="1543916" cy="433975"/>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Netherlands &amp; Luxembourg</a:t>
                  </a:r>
                </a:p>
              </p:txBody>
            </p:sp>
            <p:cxnSp>
              <p:nvCxnSpPr>
                <p:cNvPr id="105" name="Straight Connector 104">
                  <a:extLst>
                    <a:ext uri="{FF2B5EF4-FFF2-40B4-BE49-F238E27FC236}">
                      <a16:creationId xmlns:a16="http://schemas.microsoft.com/office/drawing/2014/main" id="{A1E781EE-B97B-4521-9F67-B66F0459E5DC}"/>
                    </a:ext>
                  </a:extLst>
                </p:cNvPr>
                <p:cNvCxnSpPr>
                  <a:stCxn id="103" idx="0"/>
                  <a:endCxn id="104"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98" name="Round Diagonal Corner Rectangle 420">
                <a:extLst>
                  <a:ext uri="{FF2B5EF4-FFF2-40B4-BE49-F238E27FC236}">
                    <a16:creationId xmlns:a16="http://schemas.microsoft.com/office/drawing/2014/main" id="{DE5D47F9-E426-4329-A377-D4FE4096BCA2}"/>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Free-to-Air</a:t>
                </a:r>
                <a:br>
                  <a:rPr lang="en-GB" sz="700" dirty="0">
                    <a:solidFill>
                      <a:schemeClr val="tx2"/>
                    </a:solidFill>
                  </a:rPr>
                </a:br>
                <a:r>
                  <a:rPr lang="en-GB" sz="700" dirty="0">
                    <a:solidFill>
                      <a:schemeClr val="tx2"/>
                    </a:solidFill>
                  </a:rPr>
                  <a:t>Potential Reach: 15.5m</a:t>
                </a:r>
              </a:p>
            </p:txBody>
          </p:sp>
          <p:cxnSp>
            <p:nvCxnSpPr>
              <p:cNvPr id="99" name="Straight Connector 98">
                <a:extLst>
                  <a:ext uri="{FF2B5EF4-FFF2-40B4-BE49-F238E27FC236}">
                    <a16:creationId xmlns:a16="http://schemas.microsoft.com/office/drawing/2014/main" id="{313B22FA-663E-4086-A5AD-F2F5D4103424}"/>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00" name="Round Diagonal Corner Rectangle 422">
                <a:extLst>
                  <a:ext uri="{FF2B5EF4-FFF2-40B4-BE49-F238E27FC236}">
                    <a16:creationId xmlns:a16="http://schemas.microsoft.com/office/drawing/2014/main" id="{60B8036D-4D0C-4CA1-90E9-9B4071B6B9B7}"/>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01" name="Straight Connector 100">
                <a:extLst>
                  <a:ext uri="{FF2B5EF4-FFF2-40B4-BE49-F238E27FC236}">
                    <a16:creationId xmlns:a16="http://schemas.microsoft.com/office/drawing/2014/main" id="{C48F1B31-0B4B-4067-BD50-92DF83EE14FB}"/>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91A76EF9-A88B-41CC-9BD7-0A4BBF791B9E}"/>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95" name="Round Diagonal Corner Rectangle 429">
              <a:extLst>
                <a:ext uri="{FF2B5EF4-FFF2-40B4-BE49-F238E27FC236}">
                  <a16:creationId xmlns:a16="http://schemas.microsoft.com/office/drawing/2014/main" id="{3A3C27C1-BF28-4BB9-A734-912EE732B627}"/>
                </a:ext>
              </a:extLst>
            </p:cNvPr>
            <p:cNvSpPr/>
            <p:nvPr/>
          </p:nvSpPr>
          <p:spPr bwMode="blackWhite">
            <a:xfrm>
              <a:off x="7113980" y="2264180"/>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a:solidFill>
                    <a:srgbClr val="00B050"/>
                  </a:solidFill>
                </a:rPr>
                <a:t>HLs: 07/11 15:00; 13/11 15:00</a:t>
              </a:r>
              <a:endParaRPr lang="en-GB" sz="700" b="1" dirty="0">
                <a:solidFill>
                  <a:srgbClr val="00B050"/>
                </a:solidFill>
              </a:endParaRPr>
            </a:p>
          </p:txBody>
        </p:sp>
        <p:pic>
          <p:nvPicPr>
            <p:cNvPr id="96" name="Picture 95">
              <a:extLst>
                <a:ext uri="{FF2B5EF4-FFF2-40B4-BE49-F238E27FC236}">
                  <a16:creationId xmlns:a16="http://schemas.microsoft.com/office/drawing/2014/main" id="{D5C10256-EE89-435C-ABA8-637F419C67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9673" y="2317199"/>
              <a:ext cx="683785" cy="213683"/>
            </a:xfrm>
            <a:prstGeom prst="rect">
              <a:avLst/>
            </a:prstGeom>
            <a:grpFill/>
          </p:spPr>
        </p:pic>
      </p:grpSp>
      <p:grpSp>
        <p:nvGrpSpPr>
          <p:cNvPr id="5" name="Group 4">
            <a:extLst>
              <a:ext uri="{FF2B5EF4-FFF2-40B4-BE49-F238E27FC236}">
                <a16:creationId xmlns:a16="http://schemas.microsoft.com/office/drawing/2014/main" id="{007C1BF2-656C-400C-B36C-6F48F43B11D1}"/>
              </a:ext>
            </a:extLst>
          </p:cNvPr>
          <p:cNvGrpSpPr/>
          <p:nvPr/>
        </p:nvGrpSpPr>
        <p:grpSpPr>
          <a:xfrm>
            <a:off x="289988" y="4605067"/>
            <a:ext cx="8321660" cy="360489"/>
            <a:chOff x="289988" y="4416803"/>
            <a:chExt cx="8321660" cy="360489"/>
          </a:xfrm>
        </p:grpSpPr>
        <p:grpSp>
          <p:nvGrpSpPr>
            <p:cNvPr id="106" name="Group 105">
              <a:extLst>
                <a:ext uri="{FF2B5EF4-FFF2-40B4-BE49-F238E27FC236}">
                  <a16:creationId xmlns:a16="http://schemas.microsoft.com/office/drawing/2014/main" id="{343F386E-0C81-4C9B-8F68-4400CEF8F9F5}"/>
                </a:ext>
              </a:extLst>
            </p:cNvPr>
            <p:cNvGrpSpPr/>
            <p:nvPr/>
          </p:nvGrpSpPr>
          <p:grpSpPr>
            <a:xfrm>
              <a:off x="289988" y="4416803"/>
              <a:ext cx="8321660" cy="360489"/>
              <a:chOff x="336236" y="3490683"/>
              <a:chExt cx="8321660" cy="334028"/>
            </a:xfrm>
            <a:effectLst/>
          </p:grpSpPr>
          <p:grpSp>
            <p:nvGrpSpPr>
              <p:cNvPr id="121" name="Group 120">
                <a:extLst>
                  <a:ext uri="{FF2B5EF4-FFF2-40B4-BE49-F238E27FC236}">
                    <a16:creationId xmlns:a16="http://schemas.microsoft.com/office/drawing/2014/main" id="{14E86949-2AE1-4DE2-B9E6-0406AD289A64}"/>
                  </a:ext>
                </a:extLst>
              </p:cNvPr>
              <p:cNvGrpSpPr/>
              <p:nvPr/>
            </p:nvGrpSpPr>
            <p:grpSpPr>
              <a:xfrm>
                <a:off x="336236" y="3490683"/>
                <a:ext cx="6775736" cy="333458"/>
                <a:chOff x="336236" y="1102075"/>
                <a:chExt cx="6775736" cy="333458"/>
              </a:xfrm>
            </p:grpSpPr>
            <p:grpSp>
              <p:nvGrpSpPr>
                <p:cNvPr id="135" name="Group 134">
                  <a:extLst>
                    <a:ext uri="{FF2B5EF4-FFF2-40B4-BE49-F238E27FC236}">
                      <a16:creationId xmlns:a16="http://schemas.microsoft.com/office/drawing/2014/main" id="{388163E3-7B6D-43C9-99D7-93E658A81A65}"/>
                    </a:ext>
                  </a:extLst>
                </p:cNvPr>
                <p:cNvGrpSpPr/>
                <p:nvPr/>
              </p:nvGrpSpPr>
              <p:grpSpPr>
                <a:xfrm>
                  <a:off x="336236" y="1102075"/>
                  <a:ext cx="3380492" cy="330152"/>
                  <a:chOff x="334102" y="1147666"/>
                  <a:chExt cx="3380492" cy="441684"/>
                </a:xfrm>
              </p:grpSpPr>
              <p:sp>
                <p:nvSpPr>
                  <p:cNvPr id="141" name="Round Diagonal Corner Rectangle 210">
                    <a:extLst>
                      <a:ext uri="{FF2B5EF4-FFF2-40B4-BE49-F238E27FC236}">
                        <a16:creationId xmlns:a16="http://schemas.microsoft.com/office/drawing/2014/main" id="{F20166C9-1C25-4467-ADF7-3E433585F3FB}"/>
                      </a:ext>
                    </a:extLst>
                  </p:cNvPr>
                  <p:cNvSpPr/>
                  <p:nvPr/>
                </p:nvSpPr>
                <p:spPr bwMode="blackWhite">
                  <a:xfrm>
                    <a:off x="334102" y="1155376"/>
                    <a:ext cx="1039028"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b"/>
                  <a:lstStyle/>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endParaRPr lang="en-GB" sz="400" dirty="0">
                      <a:solidFill>
                        <a:schemeClr val="tx2"/>
                      </a:solidFill>
                    </a:endParaRPr>
                  </a:p>
                  <a:p>
                    <a:r>
                      <a:rPr lang="en-GB" sz="400" dirty="0">
                        <a:solidFill>
                          <a:schemeClr val="tx2"/>
                        </a:solidFill>
                      </a:rPr>
                      <a:t>Saran Sport Channel</a:t>
                    </a:r>
                  </a:p>
                </p:txBody>
              </p:sp>
              <p:sp>
                <p:nvSpPr>
                  <p:cNvPr id="142" name="Round Diagonal Corner Rectangle 211">
                    <a:extLst>
                      <a:ext uri="{FF2B5EF4-FFF2-40B4-BE49-F238E27FC236}">
                        <a16:creationId xmlns:a16="http://schemas.microsoft.com/office/drawing/2014/main" id="{5000DA6C-3974-40F3-B3CE-39B9B9344322}"/>
                      </a:ext>
                    </a:extLst>
                  </p:cNvPr>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Turkey</a:t>
                    </a:r>
                  </a:p>
                </p:txBody>
              </p:sp>
              <p:cxnSp>
                <p:nvCxnSpPr>
                  <p:cNvPr id="143" name="Straight Connector 142">
                    <a:extLst>
                      <a:ext uri="{FF2B5EF4-FFF2-40B4-BE49-F238E27FC236}">
                        <a16:creationId xmlns:a16="http://schemas.microsoft.com/office/drawing/2014/main" id="{CDD50C4E-2679-4573-988C-E48911BC58AB}"/>
                      </a:ext>
                    </a:extLst>
                  </p:cNvPr>
                  <p:cNvCxnSpPr>
                    <a:stCxn id="141" idx="0"/>
                    <a:endCxn id="142" idx="2"/>
                  </p:cNvCxnSpPr>
                  <p:nvPr/>
                </p:nvCxnSpPr>
                <p:spPr bwMode="auto">
                  <a:xfrm flipV="1">
                    <a:off x="1373130" y="1364653"/>
                    <a:ext cx="797548" cy="771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36" name="Round Diagonal Corner Rectangle 182">
                  <a:extLst>
                    <a:ext uri="{FF2B5EF4-FFF2-40B4-BE49-F238E27FC236}">
                      <a16:creationId xmlns:a16="http://schemas.microsoft.com/office/drawing/2014/main" id="{77FC5929-D473-4D16-8133-5383B8E27B41}"/>
                    </a:ext>
                  </a:extLst>
                </p:cNvPr>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5.5m</a:t>
                  </a:r>
                </a:p>
              </p:txBody>
            </p:sp>
            <p:cxnSp>
              <p:nvCxnSpPr>
                <p:cNvPr id="137" name="Straight Connector 136">
                  <a:extLst>
                    <a:ext uri="{FF2B5EF4-FFF2-40B4-BE49-F238E27FC236}">
                      <a16:creationId xmlns:a16="http://schemas.microsoft.com/office/drawing/2014/main" id="{92BA227A-2D19-4EC4-A642-1EF9A3D2EEEC}"/>
                    </a:ext>
                  </a:extLst>
                </p:cNvPr>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138" name="Round Diagonal Corner Rectangle 196">
                  <a:extLst>
                    <a:ext uri="{FF2B5EF4-FFF2-40B4-BE49-F238E27FC236}">
                      <a16:creationId xmlns:a16="http://schemas.microsoft.com/office/drawing/2014/main" id="{ADCF21BA-1953-42AC-AD56-05916087FD31}"/>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139" name="Straight Connector 138">
                  <a:extLst>
                    <a:ext uri="{FF2B5EF4-FFF2-40B4-BE49-F238E27FC236}">
                      <a16:creationId xmlns:a16="http://schemas.microsoft.com/office/drawing/2014/main" id="{004508E7-3711-43A7-AF59-B56E79AE4E1D}"/>
                    </a:ext>
                  </a:extLst>
                </p:cNvPr>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4B7480DB-D074-4AE3-B7E2-055FB1FD0A90}"/>
                    </a:ext>
                  </a:extLst>
                </p:cNvPr>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134" name="Round Diagonal Corner Rectangle 166">
                <a:extLst>
                  <a:ext uri="{FF2B5EF4-FFF2-40B4-BE49-F238E27FC236}">
                    <a16:creationId xmlns:a16="http://schemas.microsoft.com/office/drawing/2014/main" id="{F244C8F1-D8E9-4358-A030-86D459E06979}"/>
                  </a:ext>
                </a:extLst>
              </p:cNvPr>
              <p:cNvSpPr/>
              <p:nvPr/>
            </p:nvSpPr>
            <p:spPr bwMode="blackWhite">
              <a:xfrm>
                <a:off x="7113980" y="350032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00B050"/>
                  </a:solidFill>
                </a:endParaRPr>
              </a:p>
            </p:txBody>
          </p:sp>
        </p:grpSp>
        <p:pic>
          <p:nvPicPr>
            <p:cNvPr id="144" name="Picture 71" descr="http://lesportmagazine.com/wp-content/uploads/2017/10/downloadfile-8.jpg">
              <a:extLst>
                <a:ext uri="{FF2B5EF4-FFF2-40B4-BE49-F238E27FC236}">
                  <a16:creationId xmlns:a16="http://schemas.microsoft.com/office/drawing/2014/main" id="{2059D7BF-DDE1-45DE-AFCF-E52F74520B5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593876" y="4448970"/>
              <a:ext cx="421691" cy="2039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9" name="Group 148">
            <a:extLst>
              <a:ext uri="{FF2B5EF4-FFF2-40B4-BE49-F238E27FC236}">
                <a16:creationId xmlns:a16="http://schemas.microsoft.com/office/drawing/2014/main" id="{A4814FA3-3F48-453C-92E1-8A4DD169BAE0}"/>
              </a:ext>
            </a:extLst>
          </p:cNvPr>
          <p:cNvGrpSpPr/>
          <p:nvPr/>
        </p:nvGrpSpPr>
        <p:grpSpPr>
          <a:xfrm>
            <a:off x="318818" y="948235"/>
            <a:ext cx="8325676" cy="651237"/>
            <a:chOff x="300878" y="4034651"/>
            <a:chExt cx="8325676" cy="521186"/>
          </a:xfrm>
        </p:grpSpPr>
        <p:grpSp>
          <p:nvGrpSpPr>
            <p:cNvPr id="150" name="Group 149">
              <a:extLst>
                <a:ext uri="{FF2B5EF4-FFF2-40B4-BE49-F238E27FC236}">
                  <a16:creationId xmlns:a16="http://schemas.microsoft.com/office/drawing/2014/main" id="{F2891711-1D77-4E16-9DFB-BDF08F6F63FF}"/>
                </a:ext>
              </a:extLst>
            </p:cNvPr>
            <p:cNvGrpSpPr/>
            <p:nvPr/>
          </p:nvGrpSpPr>
          <p:grpSpPr>
            <a:xfrm>
              <a:off x="300878" y="4034651"/>
              <a:ext cx="8325676" cy="521186"/>
              <a:chOff x="336236" y="1496849"/>
              <a:chExt cx="8325676" cy="334028"/>
            </a:xfrm>
            <a:solidFill>
              <a:schemeClr val="bg1"/>
            </a:solidFill>
          </p:grpSpPr>
          <p:grpSp>
            <p:nvGrpSpPr>
              <p:cNvPr id="153" name="Group 152">
                <a:extLst>
                  <a:ext uri="{FF2B5EF4-FFF2-40B4-BE49-F238E27FC236}">
                    <a16:creationId xmlns:a16="http://schemas.microsoft.com/office/drawing/2014/main" id="{C8EF86C2-6BC3-461A-8539-5667F6374AB4}"/>
                  </a:ext>
                </a:extLst>
              </p:cNvPr>
              <p:cNvGrpSpPr/>
              <p:nvPr/>
            </p:nvGrpSpPr>
            <p:grpSpPr>
              <a:xfrm>
                <a:off x="336236" y="1496849"/>
                <a:ext cx="6779752" cy="333458"/>
                <a:chOff x="336236" y="1102075"/>
                <a:chExt cx="6775736" cy="333458"/>
              </a:xfrm>
              <a:grpFill/>
            </p:grpSpPr>
            <p:grpSp>
              <p:nvGrpSpPr>
                <p:cNvPr id="155" name="Group 154">
                  <a:extLst>
                    <a:ext uri="{FF2B5EF4-FFF2-40B4-BE49-F238E27FC236}">
                      <a16:creationId xmlns:a16="http://schemas.microsoft.com/office/drawing/2014/main" id="{4777242A-97E9-40E8-A432-E2782DDBB9A3}"/>
                    </a:ext>
                  </a:extLst>
                </p:cNvPr>
                <p:cNvGrpSpPr/>
                <p:nvPr/>
              </p:nvGrpSpPr>
              <p:grpSpPr>
                <a:xfrm>
                  <a:off x="336236" y="1102075"/>
                  <a:ext cx="3380492" cy="324389"/>
                  <a:chOff x="334102" y="1147666"/>
                  <a:chExt cx="3380492" cy="433974"/>
                </a:xfrm>
                <a:grpFill/>
              </p:grpSpPr>
              <p:sp>
                <p:nvSpPr>
                  <p:cNvPr id="166" name="Round Diagonal Corner Rectangle 228">
                    <a:extLst>
                      <a:ext uri="{FF2B5EF4-FFF2-40B4-BE49-F238E27FC236}">
                        <a16:creationId xmlns:a16="http://schemas.microsoft.com/office/drawing/2014/main" id="{C43081A2-0C1F-43E2-ACB9-9C97EED99439}"/>
                      </a:ext>
                    </a:extLst>
                  </p:cNvPr>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67" name="Round Diagonal Corner Rectangle 229">
                    <a:extLst>
                      <a:ext uri="{FF2B5EF4-FFF2-40B4-BE49-F238E27FC236}">
                        <a16:creationId xmlns:a16="http://schemas.microsoft.com/office/drawing/2014/main" id="{7A6D25AD-AD98-499F-A649-D26A311771BF}"/>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Germany/DACH</a:t>
                    </a:r>
                  </a:p>
                </p:txBody>
              </p:sp>
              <p:cxnSp>
                <p:nvCxnSpPr>
                  <p:cNvPr id="169" name="Straight Connector 168">
                    <a:extLst>
                      <a:ext uri="{FF2B5EF4-FFF2-40B4-BE49-F238E27FC236}">
                        <a16:creationId xmlns:a16="http://schemas.microsoft.com/office/drawing/2014/main" id="{CF04E2F6-BA8D-407B-AE7B-7461EF8253C1}"/>
                      </a:ext>
                    </a:extLst>
                  </p:cNvPr>
                  <p:cNvCxnSpPr>
                    <a:stCxn id="166" idx="0"/>
                    <a:endCxn id="167" idx="2"/>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7" name="Round Diagonal Corner Rectangle 223">
                  <a:extLst>
                    <a:ext uri="{FF2B5EF4-FFF2-40B4-BE49-F238E27FC236}">
                      <a16:creationId xmlns:a16="http://schemas.microsoft.com/office/drawing/2014/main" id="{BA66007F-EE66-4FF7-B1ED-A752FD69FDBD}"/>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Free TV and Pay TV</a:t>
                  </a:r>
                  <a:br>
                    <a:rPr lang="en-GB" sz="700" dirty="0">
                      <a:solidFill>
                        <a:schemeClr val="tx2"/>
                      </a:solidFill>
                    </a:rPr>
                  </a:br>
                  <a:r>
                    <a:rPr lang="en-GB" sz="700" dirty="0">
                      <a:solidFill>
                        <a:schemeClr val="tx2"/>
                      </a:solidFill>
                    </a:rPr>
                    <a:t>Potential Reach: 72m</a:t>
                  </a:r>
                </a:p>
              </p:txBody>
            </p:sp>
            <p:cxnSp>
              <p:nvCxnSpPr>
                <p:cNvPr id="158" name="Straight Connector 157">
                  <a:extLst>
                    <a:ext uri="{FF2B5EF4-FFF2-40B4-BE49-F238E27FC236}">
                      <a16:creationId xmlns:a16="http://schemas.microsoft.com/office/drawing/2014/main" id="{AF87F5A5-319F-4C73-B6D7-C76ACC9BAD6A}"/>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59" name="Round Diagonal Corner Rectangle 225">
                  <a:extLst>
                    <a:ext uri="{FF2B5EF4-FFF2-40B4-BE49-F238E27FC236}">
                      <a16:creationId xmlns:a16="http://schemas.microsoft.com/office/drawing/2014/main" id="{5E0DDFFF-DADD-4657-B5F4-0BE9FE705F51}"/>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160" name="Straight Connector 159">
                  <a:extLst>
                    <a:ext uri="{FF2B5EF4-FFF2-40B4-BE49-F238E27FC236}">
                      <a16:creationId xmlns:a16="http://schemas.microsoft.com/office/drawing/2014/main" id="{5293CBDE-F1A6-4710-B77F-1EDDD3FBB9CB}"/>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47A78925-12BD-4FF2-8CFF-486A6B9855C3}"/>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4" name="Round Diagonal Corner Rectangle 221">
                <a:extLst>
                  <a:ext uri="{FF2B5EF4-FFF2-40B4-BE49-F238E27FC236}">
                    <a16:creationId xmlns:a16="http://schemas.microsoft.com/office/drawing/2014/main" id="{2CE47FE7-ED71-43FB-8DC9-D37C5DE5A5FA}"/>
                  </a:ext>
                </a:extLst>
              </p:cNvPr>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00B050"/>
                  </a:solidFill>
                </a:endParaRPr>
              </a:p>
            </p:txBody>
          </p:sp>
        </p:grpSp>
        <p:pic>
          <p:nvPicPr>
            <p:cNvPr id="151" name="Picture 73">
              <a:extLst>
                <a:ext uri="{FF2B5EF4-FFF2-40B4-BE49-F238E27FC236}">
                  <a16:creationId xmlns:a16="http://schemas.microsoft.com/office/drawing/2014/main" id="{133F9B48-FAD1-4034-9623-403AB85FCD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391" y="4341722"/>
              <a:ext cx="385055" cy="13580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52" name="Picture 792" descr="Sport1">
              <a:extLst>
                <a:ext uri="{FF2B5EF4-FFF2-40B4-BE49-F238E27FC236}">
                  <a16:creationId xmlns:a16="http://schemas.microsoft.com/office/drawing/2014/main" id="{68E63709-AC4D-48F8-9F20-99DCA0141EE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7310" t="38558" r="9554" b="17884"/>
            <a:stretch/>
          </p:blipFill>
          <p:spPr bwMode="auto">
            <a:xfrm>
              <a:off x="535946" y="4122935"/>
              <a:ext cx="605946" cy="1716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575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323677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710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70" name="Round Diagonal Corner Rectangle 369"/>
          <p:cNvSpPr/>
          <p:nvPr/>
        </p:nvSpPr>
        <p:spPr bwMode="blackWhite">
          <a:xfrm>
            <a:off x="331565" y="662258"/>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PAN-ASIA-PACIFIC BROADCASTERS</a:t>
            </a:r>
          </a:p>
        </p:txBody>
      </p:sp>
      <p:grpSp>
        <p:nvGrpSpPr>
          <p:cNvPr id="6" name="Group 5">
            <a:extLst>
              <a:ext uri="{FF2B5EF4-FFF2-40B4-BE49-F238E27FC236}">
                <a16:creationId xmlns:a16="http://schemas.microsoft.com/office/drawing/2014/main" id="{FB029D4A-43C0-403A-B571-328F83C79C4F}"/>
              </a:ext>
            </a:extLst>
          </p:cNvPr>
          <p:cNvGrpSpPr/>
          <p:nvPr/>
        </p:nvGrpSpPr>
        <p:grpSpPr>
          <a:xfrm>
            <a:off x="331565" y="902479"/>
            <a:ext cx="8319653" cy="546996"/>
            <a:chOff x="331565" y="902479"/>
            <a:chExt cx="8319653" cy="405139"/>
          </a:xfrm>
        </p:grpSpPr>
        <p:grpSp>
          <p:nvGrpSpPr>
            <p:cNvPr id="142" name="Group 141"/>
            <p:cNvGrpSpPr/>
            <p:nvPr/>
          </p:nvGrpSpPr>
          <p:grpSpPr>
            <a:xfrm>
              <a:off x="331565" y="902479"/>
              <a:ext cx="8319653" cy="405139"/>
              <a:chOff x="336236" y="1102075"/>
              <a:chExt cx="8319653" cy="334028"/>
            </a:xfrm>
            <a:solidFill>
              <a:schemeClr val="bg1"/>
            </a:solidFill>
          </p:grpSpPr>
          <p:grpSp>
            <p:nvGrpSpPr>
              <p:cNvPr id="143" name="Group 142"/>
              <p:cNvGrpSpPr/>
              <p:nvPr/>
            </p:nvGrpSpPr>
            <p:grpSpPr>
              <a:xfrm>
                <a:off x="336236" y="1102075"/>
                <a:ext cx="3380492" cy="324389"/>
                <a:chOff x="334102" y="1147666"/>
                <a:chExt cx="3380492" cy="433974"/>
              </a:xfrm>
              <a:grpFill/>
            </p:grpSpPr>
            <p:sp>
              <p:nvSpPr>
                <p:cNvPr id="151" name="Round Diagonal Corner Rectangle 150"/>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52" name="Round Diagonal Corner Rectangle 151"/>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Pan-APAC</a:t>
                  </a:r>
                </a:p>
              </p:txBody>
            </p:sp>
            <p:cxnSp>
              <p:nvCxnSpPr>
                <p:cNvPr id="153" name="Straight Connector 152"/>
                <p:cNvCxnSpPr>
                  <a:stCxn id="151" idx="0"/>
                  <a:endCxn id="152"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144" name="Group 143"/>
              <p:cNvGrpSpPr/>
              <p:nvPr/>
            </p:nvGrpSpPr>
            <p:grpSpPr>
              <a:xfrm>
                <a:off x="3819199" y="1111714"/>
                <a:ext cx="4836690" cy="324389"/>
                <a:chOff x="83424" y="1147666"/>
                <a:chExt cx="4836690" cy="433974"/>
              </a:xfrm>
              <a:grpFill/>
            </p:grpSpPr>
            <p:sp>
              <p:nvSpPr>
                <p:cNvPr id="149" name="Round Diagonal Corner Rectangle 148"/>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50m</a:t>
                  </a:r>
                </a:p>
              </p:txBody>
            </p:sp>
            <p:sp>
              <p:nvSpPr>
                <p:cNvPr id="150" name="Round Diagonal Corner Rectangle 149"/>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02/11 24:00 CET</a:t>
                  </a:r>
                </a:p>
              </p:txBody>
            </p:sp>
          </p:grpSp>
          <p:cxnSp>
            <p:nvCxnSpPr>
              <p:cNvPr id="145" name="Straight Connector 144"/>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46" name="Round Diagonal Corner Rectangle 145"/>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147" name="Straight Connector 146"/>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48" name="Straight Connector 147"/>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154" name="Picture 6" descr="Image result for eurosport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20117" y="967689"/>
              <a:ext cx="871265" cy="253954"/>
            </a:xfrm>
            <a:prstGeom prst="rect">
              <a:avLst/>
            </a:prstGeom>
            <a:blipFill dpi="0" rotWithShape="1">
              <a:blip r:embed="rId8">
                <a:alphaModFix amt="35000"/>
                <a:extLst>
                  <a:ext uri="{28A0092B-C50C-407E-A947-70E740481C1C}">
                    <a14:useLocalDpi xmlns:a14="http://schemas.microsoft.com/office/drawing/2010/main" val="0"/>
                  </a:ext>
                </a:extLst>
              </a:blip>
              <a:srcRect/>
              <a:stretch>
                <a:fillRect/>
              </a:stretch>
            </a:blipFill>
          </p:spPr>
        </p:pic>
      </p:grpSp>
      <p:sp>
        <p:nvSpPr>
          <p:cNvPr id="105" name="Round Diagonal Corner Rectangle 104"/>
          <p:cNvSpPr>
            <a:spLocks noChangeAspect="1"/>
          </p:cNvSpPr>
          <p:nvPr/>
        </p:nvSpPr>
        <p:spPr bwMode="blackWhite">
          <a:xfrm>
            <a:off x="2172812" y="273611"/>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06" name="Round Diagonal Corner Rectangle 105"/>
          <p:cNvSpPr>
            <a:spLocks noChangeAspect="1"/>
          </p:cNvSpPr>
          <p:nvPr/>
        </p:nvSpPr>
        <p:spPr bwMode="blackWhite">
          <a:xfrm>
            <a:off x="3819199" y="272679"/>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107" name="Round Diagonal Corner Rectangle 106"/>
          <p:cNvSpPr>
            <a:spLocks noChangeAspect="1"/>
          </p:cNvSpPr>
          <p:nvPr/>
        </p:nvSpPr>
        <p:spPr bwMode="blackWhite">
          <a:xfrm>
            <a:off x="336236" y="272447"/>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108" name="Round Diagonal Corner Rectangle 107"/>
          <p:cNvSpPr>
            <a:spLocks noChangeAspect="1"/>
          </p:cNvSpPr>
          <p:nvPr/>
        </p:nvSpPr>
        <p:spPr bwMode="blackWhite">
          <a:xfrm>
            <a:off x="5456199" y="274292"/>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sp>
        <p:nvSpPr>
          <p:cNvPr id="246" name="Round Diagonal Corner Rectangle 155">
            <a:extLst>
              <a:ext uri="{FF2B5EF4-FFF2-40B4-BE49-F238E27FC236}">
                <a16:creationId xmlns:a16="http://schemas.microsoft.com/office/drawing/2014/main" id="{9164301C-29A7-451B-8A64-D4284A929BC6}"/>
              </a:ext>
            </a:extLst>
          </p:cNvPr>
          <p:cNvSpPr/>
          <p:nvPr/>
        </p:nvSpPr>
        <p:spPr bwMode="blackWhite">
          <a:xfrm>
            <a:off x="331565" y="1595091"/>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ASIA-PACIFIC BROADCASTERS</a:t>
            </a:r>
          </a:p>
        </p:txBody>
      </p:sp>
      <p:grpSp>
        <p:nvGrpSpPr>
          <p:cNvPr id="262" name="Group 261">
            <a:extLst>
              <a:ext uri="{FF2B5EF4-FFF2-40B4-BE49-F238E27FC236}">
                <a16:creationId xmlns:a16="http://schemas.microsoft.com/office/drawing/2014/main" id="{C52B77D2-6EA8-4C25-B591-8A451BB6EC5C}"/>
              </a:ext>
            </a:extLst>
          </p:cNvPr>
          <p:cNvGrpSpPr/>
          <p:nvPr/>
        </p:nvGrpSpPr>
        <p:grpSpPr>
          <a:xfrm>
            <a:off x="324841" y="1836117"/>
            <a:ext cx="8319653" cy="487961"/>
            <a:chOff x="348285" y="3151308"/>
            <a:chExt cx="8319653" cy="334028"/>
          </a:xfrm>
          <a:solidFill>
            <a:schemeClr val="bg1"/>
          </a:solidFill>
        </p:grpSpPr>
        <p:grpSp>
          <p:nvGrpSpPr>
            <p:cNvPr id="263" name="Group 262">
              <a:extLst>
                <a:ext uri="{FF2B5EF4-FFF2-40B4-BE49-F238E27FC236}">
                  <a16:creationId xmlns:a16="http://schemas.microsoft.com/office/drawing/2014/main" id="{677AD159-066D-4D44-8179-546E851809FA}"/>
                </a:ext>
              </a:extLst>
            </p:cNvPr>
            <p:cNvGrpSpPr/>
            <p:nvPr/>
          </p:nvGrpSpPr>
          <p:grpSpPr>
            <a:xfrm>
              <a:off x="348285" y="3151308"/>
              <a:ext cx="8319653" cy="334028"/>
              <a:chOff x="336236" y="1102075"/>
              <a:chExt cx="8319653" cy="334028"/>
            </a:xfrm>
            <a:grpFill/>
          </p:grpSpPr>
          <p:grpSp>
            <p:nvGrpSpPr>
              <p:cNvPr id="265" name="Group 264">
                <a:extLst>
                  <a:ext uri="{FF2B5EF4-FFF2-40B4-BE49-F238E27FC236}">
                    <a16:creationId xmlns:a16="http://schemas.microsoft.com/office/drawing/2014/main" id="{212216CC-2C7B-42A3-926F-230BC8E21A43}"/>
                  </a:ext>
                </a:extLst>
              </p:cNvPr>
              <p:cNvGrpSpPr/>
              <p:nvPr/>
            </p:nvGrpSpPr>
            <p:grpSpPr>
              <a:xfrm>
                <a:off x="336236" y="1102075"/>
                <a:ext cx="3380492" cy="324389"/>
                <a:chOff x="334102" y="1147666"/>
                <a:chExt cx="3380492" cy="433974"/>
              </a:xfrm>
              <a:grpFill/>
            </p:grpSpPr>
            <p:sp>
              <p:nvSpPr>
                <p:cNvPr id="273" name="Round Diagonal Corner Rectangle 236">
                  <a:extLst>
                    <a:ext uri="{FF2B5EF4-FFF2-40B4-BE49-F238E27FC236}">
                      <a16:creationId xmlns:a16="http://schemas.microsoft.com/office/drawing/2014/main" id="{14EAE77B-FC40-480B-A787-6879F4430806}"/>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74" name="Round Diagonal Corner Rectangle 237">
                  <a:extLst>
                    <a:ext uri="{FF2B5EF4-FFF2-40B4-BE49-F238E27FC236}">
                      <a16:creationId xmlns:a16="http://schemas.microsoft.com/office/drawing/2014/main" id="{1ED552FD-FE56-4A6F-998E-57DF6D6AB21C}"/>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Japan</a:t>
                  </a:r>
                </a:p>
              </p:txBody>
            </p:sp>
            <p:cxnSp>
              <p:nvCxnSpPr>
                <p:cNvPr id="275" name="Straight Connector 274">
                  <a:extLst>
                    <a:ext uri="{FF2B5EF4-FFF2-40B4-BE49-F238E27FC236}">
                      <a16:creationId xmlns:a16="http://schemas.microsoft.com/office/drawing/2014/main" id="{D4335697-D6C7-47CE-A199-3E165A2E4930}"/>
                    </a:ext>
                  </a:extLst>
                </p:cNvPr>
                <p:cNvCxnSpPr>
                  <a:stCxn id="273" idx="0"/>
                  <a:endCxn id="274"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66" name="Group 265">
                <a:extLst>
                  <a:ext uri="{FF2B5EF4-FFF2-40B4-BE49-F238E27FC236}">
                    <a16:creationId xmlns:a16="http://schemas.microsoft.com/office/drawing/2014/main" id="{436CCB3C-D27A-4DB9-9701-465DFA5481A5}"/>
                  </a:ext>
                </a:extLst>
              </p:cNvPr>
              <p:cNvGrpSpPr/>
              <p:nvPr/>
            </p:nvGrpSpPr>
            <p:grpSpPr>
              <a:xfrm>
                <a:off x="3819199" y="1111714"/>
                <a:ext cx="4836690" cy="324389"/>
                <a:chOff x="83424" y="1147666"/>
                <a:chExt cx="4836690" cy="433974"/>
              </a:xfrm>
              <a:grpFill/>
            </p:grpSpPr>
            <p:sp>
              <p:nvSpPr>
                <p:cNvPr id="271" name="Round Diagonal Corner Rectangle 234">
                  <a:extLst>
                    <a:ext uri="{FF2B5EF4-FFF2-40B4-BE49-F238E27FC236}">
                      <a16:creationId xmlns:a16="http://schemas.microsoft.com/office/drawing/2014/main" id="{CB233FF4-04B9-4604-83F3-B855C2E48126}"/>
                    </a:ext>
                  </a:extLst>
                </p:cNvPr>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BS/CS</a:t>
                  </a:r>
                  <a:br>
                    <a:rPr lang="en-GB" sz="700" dirty="0">
                      <a:solidFill>
                        <a:schemeClr val="tx2"/>
                      </a:solidFill>
                    </a:rPr>
                  </a:br>
                  <a:r>
                    <a:rPr lang="en-GB" sz="700" dirty="0">
                      <a:solidFill>
                        <a:schemeClr val="tx2"/>
                      </a:solidFill>
                    </a:rPr>
                    <a:t>Potential Reach: tbc</a:t>
                  </a:r>
                </a:p>
              </p:txBody>
            </p:sp>
            <p:sp>
              <p:nvSpPr>
                <p:cNvPr id="272" name="Round Diagonal Corner Rectangle 235">
                  <a:extLst>
                    <a:ext uri="{FF2B5EF4-FFF2-40B4-BE49-F238E27FC236}">
                      <a16:creationId xmlns:a16="http://schemas.microsoft.com/office/drawing/2014/main" id="{6DCFE289-37F6-4DDD-9EA5-B6028CB8269B}"/>
                    </a:ext>
                  </a:extLst>
                </p:cNvPr>
                <p:cNvSpPr/>
                <p:nvPr/>
              </p:nvSpPr>
              <p:spPr bwMode="blackWhite">
                <a:xfrm>
                  <a:off x="3376197" y="1147666"/>
                  <a:ext cx="1543917"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 and delayed</a:t>
                  </a:r>
                </a:p>
                <a:p>
                  <a:r>
                    <a:rPr lang="en-GB" sz="700" b="1" dirty="0">
                      <a:solidFill>
                        <a:srgbClr val="00B050"/>
                      </a:solidFill>
                    </a:rPr>
                    <a:t>HLs: 18/11 00:15 (multiple repeats)</a:t>
                  </a:r>
                </a:p>
              </p:txBody>
            </p:sp>
          </p:grpSp>
          <p:cxnSp>
            <p:nvCxnSpPr>
              <p:cNvPr id="267" name="Straight Connector 266">
                <a:extLst>
                  <a:ext uri="{FF2B5EF4-FFF2-40B4-BE49-F238E27FC236}">
                    <a16:creationId xmlns:a16="http://schemas.microsoft.com/office/drawing/2014/main" id="{5FFCA41B-F5E8-4E5D-80EF-202027B8A1BC}"/>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68" name="Round Diagonal Corner Rectangle 231">
                <a:extLst>
                  <a:ext uri="{FF2B5EF4-FFF2-40B4-BE49-F238E27FC236}">
                    <a16:creationId xmlns:a16="http://schemas.microsoft.com/office/drawing/2014/main" id="{2E7B8306-F598-455A-98C2-67D37E27D801}"/>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69" name="Straight Connector 268">
                <a:extLst>
                  <a:ext uri="{FF2B5EF4-FFF2-40B4-BE49-F238E27FC236}">
                    <a16:creationId xmlns:a16="http://schemas.microsoft.com/office/drawing/2014/main" id="{34D96CAF-1510-438D-8E4A-B8933CADA4C2}"/>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162862D2-AB6A-4B84-9008-686A1566603F}"/>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264" name="Picture 263">
              <a:extLst>
                <a:ext uri="{FF2B5EF4-FFF2-40B4-BE49-F238E27FC236}">
                  <a16:creationId xmlns:a16="http://schemas.microsoft.com/office/drawing/2014/main" id="{C4EE7334-5E69-493A-A7E3-146BC8B54F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107" y="3216673"/>
              <a:ext cx="515353" cy="193658"/>
            </a:xfrm>
            <a:prstGeom prst="rect">
              <a:avLst/>
            </a:prstGeom>
            <a:grpFill/>
          </p:spPr>
        </p:pic>
      </p:grpSp>
      <p:grpSp>
        <p:nvGrpSpPr>
          <p:cNvPr id="290" name="Group 289">
            <a:extLst>
              <a:ext uri="{FF2B5EF4-FFF2-40B4-BE49-F238E27FC236}">
                <a16:creationId xmlns:a16="http://schemas.microsoft.com/office/drawing/2014/main" id="{465BCB54-FD97-470A-AE62-8EFC413AC69F}"/>
              </a:ext>
            </a:extLst>
          </p:cNvPr>
          <p:cNvGrpSpPr/>
          <p:nvPr/>
        </p:nvGrpSpPr>
        <p:grpSpPr>
          <a:xfrm>
            <a:off x="324841" y="2878722"/>
            <a:ext cx="8319653" cy="430347"/>
            <a:chOff x="349877" y="1544757"/>
            <a:chExt cx="8319653" cy="292617"/>
          </a:xfrm>
        </p:grpSpPr>
        <p:grpSp>
          <p:nvGrpSpPr>
            <p:cNvPr id="291" name="Group 290">
              <a:extLst>
                <a:ext uri="{FF2B5EF4-FFF2-40B4-BE49-F238E27FC236}">
                  <a16:creationId xmlns:a16="http://schemas.microsoft.com/office/drawing/2014/main" id="{0C1D2D38-5B25-487E-8857-B57958458A38}"/>
                </a:ext>
              </a:extLst>
            </p:cNvPr>
            <p:cNvGrpSpPr/>
            <p:nvPr/>
          </p:nvGrpSpPr>
          <p:grpSpPr>
            <a:xfrm>
              <a:off x="349877" y="1544757"/>
              <a:ext cx="8319653" cy="292617"/>
              <a:chOff x="336236" y="1102075"/>
              <a:chExt cx="8319653" cy="334028"/>
            </a:xfrm>
            <a:solidFill>
              <a:schemeClr val="bg1"/>
            </a:solidFill>
          </p:grpSpPr>
          <p:grpSp>
            <p:nvGrpSpPr>
              <p:cNvPr id="293" name="Group 292">
                <a:extLst>
                  <a:ext uri="{FF2B5EF4-FFF2-40B4-BE49-F238E27FC236}">
                    <a16:creationId xmlns:a16="http://schemas.microsoft.com/office/drawing/2014/main" id="{BD36111B-9E60-43A1-82FA-C1268E08DB57}"/>
                  </a:ext>
                </a:extLst>
              </p:cNvPr>
              <p:cNvGrpSpPr/>
              <p:nvPr/>
            </p:nvGrpSpPr>
            <p:grpSpPr>
              <a:xfrm>
                <a:off x="336236" y="1102075"/>
                <a:ext cx="3380492" cy="324389"/>
                <a:chOff x="334102" y="1147666"/>
                <a:chExt cx="3380492" cy="433974"/>
              </a:xfrm>
              <a:grpFill/>
            </p:grpSpPr>
            <p:sp>
              <p:nvSpPr>
                <p:cNvPr id="301" name="Round Diagonal Corner Rectangle 84">
                  <a:extLst>
                    <a:ext uri="{FF2B5EF4-FFF2-40B4-BE49-F238E27FC236}">
                      <a16:creationId xmlns:a16="http://schemas.microsoft.com/office/drawing/2014/main" id="{4BC65874-5F6F-4E9C-8A03-0C91276D4A5D}"/>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02" name="Round Diagonal Corner Rectangle 85">
                  <a:extLst>
                    <a:ext uri="{FF2B5EF4-FFF2-40B4-BE49-F238E27FC236}">
                      <a16:creationId xmlns:a16="http://schemas.microsoft.com/office/drawing/2014/main" id="{BF1F12C6-0719-4FA7-93B6-5F18EF6B32EE}"/>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Taiwan</a:t>
                  </a:r>
                </a:p>
              </p:txBody>
            </p:sp>
            <p:cxnSp>
              <p:nvCxnSpPr>
                <p:cNvPr id="303" name="Straight Connector 302">
                  <a:extLst>
                    <a:ext uri="{FF2B5EF4-FFF2-40B4-BE49-F238E27FC236}">
                      <a16:creationId xmlns:a16="http://schemas.microsoft.com/office/drawing/2014/main" id="{8FAA78B5-3A82-4E55-9C05-ABDE0257EADA}"/>
                    </a:ext>
                  </a:extLst>
                </p:cNvPr>
                <p:cNvCxnSpPr>
                  <a:stCxn id="301" idx="0"/>
                  <a:endCxn id="302"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294" name="Group 293">
                <a:extLst>
                  <a:ext uri="{FF2B5EF4-FFF2-40B4-BE49-F238E27FC236}">
                    <a16:creationId xmlns:a16="http://schemas.microsoft.com/office/drawing/2014/main" id="{FD55DA97-CD18-44EF-83C8-A4AAF7B2CCE7}"/>
                  </a:ext>
                </a:extLst>
              </p:cNvPr>
              <p:cNvGrpSpPr/>
              <p:nvPr/>
            </p:nvGrpSpPr>
            <p:grpSpPr>
              <a:xfrm>
                <a:off x="3819199" y="1111714"/>
                <a:ext cx="4836690" cy="324389"/>
                <a:chOff x="83424" y="1147666"/>
                <a:chExt cx="4836690" cy="433974"/>
              </a:xfrm>
              <a:grpFill/>
            </p:grpSpPr>
            <p:sp>
              <p:nvSpPr>
                <p:cNvPr id="299" name="Round Diagonal Corner Rectangle 82">
                  <a:extLst>
                    <a:ext uri="{FF2B5EF4-FFF2-40B4-BE49-F238E27FC236}">
                      <a16:creationId xmlns:a16="http://schemas.microsoft.com/office/drawing/2014/main" id="{5C464E0E-CDF7-42DD-AA54-7D37DD98F403}"/>
                    </a:ext>
                  </a:extLst>
                </p:cNvPr>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TBC</a:t>
                  </a:r>
                </a:p>
              </p:txBody>
            </p:sp>
            <p:sp>
              <p:nvSpPr>
                <p:cNvPr id="300" name="Round Diagonal Corner Rectangle 83">
                  <a:extLst>
                    <a:ext uri="{FF2B5EF4-FFF2-40B4-BE49-F238E27FC236}">
                      <a16:creationId xmlns:a16="http://schemas.microsoft.com/office/drawing/2014/main" id="{7ACFB5E9-3DB9-43D5-9513-06E7663A45FB}"/>
                    </a:ext>
                  </a:extLst>
                </p:cNvPr>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00B050"/>
                      </a:solidFill>
                    </a:rPr>
                    <a:t>HLs: December 2021 (exact date and time tbc)</a:t>
                  </a:r>
                </a:p>
              </p:txBody>
            </p:sp>
          </p:grpSp>
          <p:cxnSp>
            <p:nvCxnSpPr>
              <p:cNvPr id="295" name="Straight Connector 294">
                <a:extLst>
                  <a:ext uri="{FF2B5EF4-FFF2-40B4-BE49-F238E27FC236}">
                    <a16:creationId xmlns:a16="http://schemas.microsoft.com/office/drawing/2014/main" id="{1183D369-2B55-4D53-A75D-ED308E10A932}"/>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96" name="Round Diagonal Corner Rectangle 79">
                <a:extLst>
                  <a:ext uri="{FF2B5EF4-FFF2-40B4-BE49-F238E27FC236}">
                    <a16:creationId xmlns:a16="http://schemas.microsoft.com/office/drawing/2014/main" id="{92B26D08-799F-4D70-932C-1206812E489F}"/>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cxnSp>
            <p:nvCxnSpPr>
              <p:cNvPr id="297" name="Straight Connector 296">
                <a:extLst>
                  <a:ext uri="{FF2B5EF4-FFF2-40B4-BE49-F238E27FC236}">
                    <a16:creationId xmlns:a16="http://schemas.microsoft.com/office/drawing/2014/main" id="{A024B627-9D9D-481E-940A-60FDF7C46917}"/>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id="{CB948296-1C4D-44B5-AF63-9B71BDA967D1}"/>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292" name="Picture 4" descr="http://www.elta.tv/images/header/ELTA_logo.jpg">
              <a:extLst>
                <a:ext uri="{FF2B5EF4-FFF2-40B4-BE49-F238E27FC236}">
                  <a16:creationId xmlns:a16="http://schemas.microsoft.com/office/drawing/2014/main" id="{C5D2C8AC-1985-41FA-8464-DF858BFE5C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235" y="1612050"/>
              <a:ext cx="416477" cy="1524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a:extLst>
              <a:ext uri="{FF2B5EF4-FFF2-40B4-BE49-F238E27FC236}">
                <a16:creationId xmlns:a16="http://schemas.microsoft.com/office/drawing/2014/main" id="{D2D12DEC-6F45-4CC3-86F1-1F4AC4F83877}"/>
              </a:ext>
            </a:extLst>
          </p:cNvPr>
          <p:cNvGrpSpPr/>
          <p:nvPr/>
        </p:nvGrpSpPr>
        <p:grpSpPr>
          <a:xfrm>
            <a:off x="331565" y="2381442"/>
            <a:ext cx="8319653" cy="436505"/>
            <a:chOff x="324841" y="3167674"/>
            <a:chExt cx="8319653" cy="332794"/>
          </a:xfrm>
        </p:grpSpPr>
        <p:grpSp>
          <p:nvGrpSpPr>
            <p:cNvPr id="66" name="Group 65">
              <a:extLst>
                <a:ext uri="{FF2B5EF4-FFF2-40B4-BE49-F238E27FC236}">
                  <a16:creationId xmlns:a16="http://schemas.microsoft.com/office/drawing/2014/main" id="{739BC6ED-CF15-4EA5-90CB-C66A85C9C27E}"/>
                </a:ext>
              </a:extLst>
            </p:cNvPr>
            <p:cNvGrpSpPr/>
            <p:nvPr/>
          </p:nvGrpSpPr>
          <p:grpSpPr>
            <a:xfrm>
              <a:off x="324841" y="3167674"/>
              <a:ext cx="8319653" cy="332794"/>
              <a:chOff x="336236" y="1102075"/>
              <a:chExt cx="8319653" cy="334028"/>
            </a:xfrm>
            <a:solidFill>
              <a:schemeClr val="bg1"/>
            </a:solidFill>
          </p:grpSpPr>
          <p:grpSp>
            <p:nvGrpSpPr>
              <p:cNvPr id="68" name="Group 67">
                <a:extLst>
                  <a:ext uri="{FF2B5EF4-FFF2-40B4-BE49-F238E27FC236}">
                    <a16:creationId xmlns:a16="http://schemas.microsoft.com/office/drawing/2014/main" id="{B0E34256-C8EF-4E94-9B96-463E23E27E3C}"/>
                  </a:ext>
                </a:extLst>
              </p:cNvPr>
              <p:cNvGrpSpPr/>
              <p:nvPr/>
            </p:nvGrpSpPr>
            <p:grpSpPr>
              <a:xfrm>
                <a:off x="336236" y="1102075"/>
                <a:ext cx="3380492" cy="324389"/>
                <a:chOff x="334102" y="1147666"/>
                <a:chExt cx="3380492" cy="433974"/>
              </a:xfrm>
              <a:grpFill/>
            </p:grpSpPr>
            <p:sp>
              <p:nvSpPr>
                <p:cNvPr id="76" name="Round Diagonal Corner Rectangle 97">
                  <a:extLst>
                    <a:ext uri="{FF2B5EF4-FFF2-40B4-BE49-F238E27FC236}">
                      <a16:creationId xmlns:a16="http://schemas.microsoft.com/office/drawing/2014/main" id="{1BD3F1B4-AD29-4F53-A97A-80A66B237336}"/>
                    </a:ext>
                  </a:extLst>
                </p:cNvPr>
                <p:cNvSpPr/>
                <p:nvPr/>
              </p:nvSpPr>
              <p:spPr bwMode="blackWhite">
                <a:xfrm>
                  <a:off x="334102" y="1147666"/>
                  <a:ext cx="1039028"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77" name="Round Diagonal Corner Rectangle 98">
                  <a:extLst>
                    <a:ext uri="{FF2B5EF4-FFF2-40B4-BE49-F238E27FC236}">
                      <a16:creationId xmlns:a16="http://schemas.microsoft.com/office/drawing/2014/main" id="{47E2CEB5-9221-4AA6-AB9B-ADE31C3F81EC}"/>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New Zealand</a:t>
                  </a:r>
                </a:p>
              </p:txBody>
            </p:sp>
            <p:cxnSp>
              <p:nvCxnSpPr>
                <p:cNvPr id="78" name="Straight Connector 77">
                  <a:extLst>
                    <a:ext uri="{FF2B5EF4-FFF2-40B4-BE49-F238E27FC236}">
                      <a16:creationId xmlns:a16="http://schemas.microsoft.com/office/drawing/2014/main" id="{51B8039A-9240-4981-A974-7ED411E07342}"/>
                    </a:ext>
                  </a:extLst>
                </p:cNvPr>
                <p:cNvCxnSpPr>
                  <a:stCxn id="76" idx="0"/>
                  <a:endCxn id="77" idx="2"/>
                </p:cNvCxnSpPr>
                <p:nvPr/>
              </p:nvCxnSpPr>
              <p:spPr bwMode="auto">
                <a:xfrm>
                  <a:off x="1373130" y="1364653"/>
                  <a:ext cx="797548"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grpSp>
            <p:nvGrpSpPr>
              <p:cNvPr id="69" name="Group 68">
                <a:extLst>
                  <a:ext uri="{FF2B5EF4-FFF2-40B4-BE49-F238E27FC236}">
                    <a16:creationId xmlns:a16="http://schemas.microsoft.com/office/drawing/2014/main" id="{4485FDC7-BE10-42EC-BC77-7CD377057CEB}"/>
                  </a:ext>
                </a:extLst>
              </p:cNvPr>
              <p:cNvGrpSpPr/>
              <p:nvPr/>
            </p:nvGrpSpPr>
            <p:grpSpPr>
              <a:xfrm>
                <a:off x="3819199" y="1111714"/>
                <a:ext cx="4836690" cy="324389"/>
                <a:chOff x="83424" y="1147666"/>
                <a:chExt cx="4836690" cy="433974"/>
              </a:xfrm>
              <a:grpFill/>
            </p:grpSpPr>
            <p:sp>
              <p:nvSpPr>
                <p:cNvPr id="74" name="Round Diagonal Corner Rectangle 95">
                  <a:extLst>
                    <a:ext uri="{FF2B5EF4-FFF2-40B4-BE49-F238E27FC236}">
                      <a16:creationId xmlns:a16="http://schemas.microsoft.com/office/drawing/2014/main" id="{D64CB239-F928-4222-B3F3-B90BA29EA065}"/>
                    </a:ext>
                  </a:extLst>
                </p:cNvPr>
                <p:cNvSpPr/>
                <p:nvPr/>
              </p:nvSpPr>
              <p:spPr bwMode="blackWhite">
                <a:xfrm>
                  <a:off x="83424" y="1147666"/>
                  <a:ext cx="1543916" cy="42579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p>
                <a:p>
                  <a:r>
                    <a:rPr lang="en-GB" sz="700" dirty="0">
                      <a:solidFill>
                        <a:schemeClr val="tx2"/>
                      </a:solidFill>
                    </a:rPr>
                    <a:t>Potential Reach: TBC</a:t>
                  </a:r>
                </a:p>
              </p:txBody>
            </p:sp>
            <p:sp>
              <p:nvSpPr>
                <p:cNvPr id="75" name="Round Diagonal Corner Rectangle 96">
                  <a:extLst>
                    <a:ext uri="{FF2B5EF4-FFF2-40B4-BE49-F238E27FC236}">
                      <a16:creationId xmlns:a16="http://schemas.microsoft.com/office/drawing/2014/main" id="{5F084D18-8273-42B3-8A93-094009141D86}"/>
                    </a:ext>
                  </a:extLst>
                </p:cNvPr>
                <p:cNvSpPr/>
                <p:nvPr/>
              </p:nvSpPr>
              <p:spPr bwMode="blackWhite">
                <a:xfrm>
                  <a:off x="337619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00B050"/>
                    </a:solidFill>
                  </a:endParaRPr>
                </a:p>
              </p:txBody>
            </p:sp>
          </p:grpSp>
          <p:cxnSp>
            <p:nvCxnSpPr>
              <p:cNvPr id="70" name="Straight Connector 69">
                <a:extLst>
                  <a:ext uri="{FF2B5EF4-FFF2-40B4-BE49-F238E27FC236}">
                    <a16:creationId xmlns:a16="http://schemas.microsoft.com/office/drawing/2014/main" id="{FB445096-73AA-47F3-A60D-86D6DA2BF9D2}"/>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71" name="Round Diagonal Corner Rectangle 92">
                <a:extLst>
                  <a:ext uri="{FF2B5EF4-FFF2-40B4-BE49-F238E27FC236}">
                    <a16:creationId xmlns:a16="http://schemas.microsoft.com/office/drawing/2014/main" id="{6A19E79D-85E5-486C-B2EE-18F452676CDC}"/>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72" name="Straight Connector 71">
                <a:extLst>
                  <a:ext uri="{FF2B5EF4-FFF2-40B4-BE49-F238E27FC236}">
                    <a16:creationId xmlns:a16="http://schemas.microsoft.com/office/drawing/2014/main" id="{4F4CFD12-FDB4-4FE0-ADA5-3CEE1B66C80F}"/>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B5493733-0477-4B54-A01B-BCD1EAF523B9}"/>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67" name="Picture 50" descr="Sky2013logo.png">
              <a:extLst>
                <a:ext uri="{FF2B5EF4-FFF2-40B4-BE49-F238E27FC236}">
                  <a16:creationId xmlns:a16="http://schemas.microsoft.com/office/drawing/2014/main" id="{FBFDDDF6-DA02-4A29-8E20-2A323610E3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553" y="3249825"/>
              <a:ext cx="378620" cy="1846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50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523958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811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AutoShape 29" descr="Image result for omnisport logo"/>
          <p:cNvSpPr>
            <a:spLocks noChangeAspect="1" noChangeArrowheads="1"/>
          </p:cNvSpPr>
          <p:nvPr/>
        </p:nvSpPr>
        <p:spPr bwMode="auto">
          <a:xfrm>
            <a:off x="155575" y="66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Round Diagonal Corner Rectangle 112"/>
          <p:cNvSpPr>
            <a:spLocks noChangeAspect="1"/>
          </p:cNvSpPr>
          <p:nvPr/>
        </p:nvSpPr>
        <p:spPr bwMode="blackWhite">
          <a:xfrm>
            <a:off x="2172812" y="260747"/>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30" name="Round Diagonal Corner Rectangle 129"/>
          <p:cNvSpPr>
            <a:spLocks noChangeAspect="1"/>
          </p:cNvSpPr>
          <p:nvPr/>
        </p:nvSpPr>
        <p:spPr bwMode="blackWhite">
          <a:xfrm>
            <a:off x="3819199" y="259815"/>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210" name="Round Diagonal Corner Rectangle 209"/>
          <p:cNvSpPr>
            <a:spLocks noChangeAspect="1"/>
          </p:cNvSpPr>
          <p:nvPr/>
        </p:nvSpPr>
        <p:spPr bwMode="blackWhite">
          <a:xfrm>
            <a:off x="336236" y="259583"/>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370" name="Round Diagonal Corner Rectangle 369"/>
          <p:cNvSpPr/>
          <p:nvPr/>
        </p:nvSpPr>
        <p:spPr bwMode="blackWhite">
          <a:xfrm>
            <a:off x="348285" y="742831"/>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AMERICAS BROADCASTERS</a:t>
            </a:r>
          </a:p>
        </p:txBody>
      </p:sp>
      <p:grpSp>
        <p:nvGrpSpPr>
          <p:cNvPr id="4" name="Group 3"/>
          <p:cNvGrpSpPr/>
          <p:nvPr/>
        </p:nvGrpSpPr>
        <p:grpSpPr>
          <a:xfrm>
            <a:off x="336235" y="1044316"/>
            <a:ext cx="8323669" cy="534194"/>
            <a:chOff x="336235" y="893536"/>
            <a:chExt cx="8323669" cy="474569"/>
          </a:xfrm>
          <a:solidFill>
            <a:schemeClr val="bg1"/>
          </a:solidFill>
        </p:grpSpPr>
        <p:grpSp>
          <p:nvGrpSpPr>
            <p:cNvPr id="385" name="Group 384"/>
            <p:cNvGrpSpPr/>
            <p:nvPr/>
          </p:nvGrpSpPr>
          <p:grpSpPr>
            <a:xfrm>
              <a:off x="336235" y="893536"/>
              <a:ext cx="6777745" cy="474569"/>
              <a:chOff x="336236" y="1102075"/>
              <a:chExt cx="6775736" cy="333458"/>
            </a:xfrm>
            <a:grpFill/>
          </p:grpSpPr>
          <p:grpSp>
            <p:nvGrpSpPr>
              <p:cNvPr id="386" name="Group 385"/>
              <p:cNvGrpSpPr/>
              <p:nvPr/>
            </p:nvGrpSpPr>
            <p:grpSpPr>
              <a:xfrm>
                <a:off x="336236" y="1102075"/>
                <a:ext cx="3380492" cy="324389"/>
                <a:chOff x="334102" y="1147666"/>
                <a:chExt cx="3380492" cy="433974"/>
              </a:xfrm>
              <a:grpFill/>
            </p:grpSpPr>
            <p:sp>
              <p:nvSpPr>
                <p:cNvPr id="392" name="Round Diagonal Corner Rectangle 391"/>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93" name="Round Diagonal Corner Rectangle 392"/>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USA, Canada &amp; Caribbean</a:t>
                  </a:r>
                </a:p>
              </p:txBody>
            </p:sp>
            <p:cxnSp>
              <p:nvCxnSpPr>
                <p:cNvPr id="394" name="Straight Connector 393"/>
                <p:cNvCxnSpPr>
                  <a:stCxn id="392" idx="0"/>
                  <a:endCxn id="393"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87" name="Round Diagonal Corner Rectangle 386"/>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Cable TV</a:t>
                </a:r>
                <a:br>
                  <a:rPr lang="en-GB" sz="700" dirty="0">
                    <a:solidFill>
                      <a:schemeClr val="tx2"/>
                    </a:solidFill>
                  </a:rPr>
                </a:br>
                <a:r>
                  <a:rPr lang="en-GB" sz="700" dirty="0">
                    <a:solidFill>
                      <a:schemeClr val="tx2"/>
                    </a:solidFill>
                  </a:rPr>
                  <a:t>Potential Reach: 214m</a:t>
                </a:r>
              </a:p>
            </p:txBody>
          </p:sp>
          <p:cxnSp>
            <p:nvCxnSpPr>
              <p:cNvPr id="388" name="Straight Connector 38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389" name="Round Diagonal Corner Rectangle 388"/>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390" name="Straight Connector 389"/>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391" name="Straight Connector 390"/>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95" name="Round Diagonal Corner Rectangle 394"/>
            <p:cNvSpPr/>
            <p:nvPr/>
          </p:nvSpPr>
          <p:spPr bwMode="blackWhite">
            <a:xfrm>
              <a:off x="7113980" y="903177"/>
              <a:ext cx="1545924" cy="461662"/>
            </a:xfrm>
            <a:prstGeom prst="round2DiagRect">
              <a:avLst>
                <a:gd name="adj1" fmla="val 0"/>
                <a:gd name="adj2" fmla="val 0"/>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First and last 90 minutes live</a:t>
              </a:r>
            </a:p>
          </p:txBody>
        </p:sp>
      </p:grpSp>
      <p:sp>
        <p:nvSpPr>
          <p:cNvPr id="288" name="Round Diagonal Corner Rectangle 287"/>
          <p:cNvSpPr/>
          <p:nvPr/>
        </p:nvSpPr>
        <p:spPr bwMode="blackWhite">
          <a:xfrm>
            <a:off x="332219" y="2797376"/>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PAN-AFRICAN BROADCASTERS</a:t>
            </a:r>
          </a:p>
        </p:txBody>
      </p:sp>
      <p:sp>
        <p:nvSpPr>
          <p:cNvPr id="110" name="Round Diagonal Corner Rectangle 109"/>
          <p:cNvSpPr>
            <a:spLocks noChangeAspect="1"/>
          </p:cNvSpPr>
          <p:nvPr/>
        </p:nvSpPr>
        <p:spPr bwMode="blackWhite">
          <a:xfrm>
            <a:off x="5470603" y="259582"/>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sp>
        <p:nvSpPr>
          <p:cNvPr id="47" name="Round Diagonal Corner Rectangle 46"/>
          <p:cNvSpPr/>
          <p:nvPr/>
        </p:nvSpPr>
        <p:spPr bwMode="blackWhite">
          <a:xfrm>
            <a:off x="332219" y="3632231"/>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FRENCH SPEAKING BROADCASTERS (OVERSEAS TERRITORIES)</a:t>
            </a:r>
          </a:p>
        </p:txBody>
      </p:sp>
      <p:grpSp>
        <p:nvGrpSpPr>
          <p:cNvPr id="9" name="Group 8"/>
          <p:cNvGrpSpPr/>
          <p:nvPr/>
        </p:nvGrpSpPr>
        <p:grpSpPr>
          <a:xfrm>
            <a:off x="332220" y="3863523"/>
            <a:ext cx="8323669" cy="621498"/>
            <a:chOff x="342259" y="4377459"/>
            <a:chExt cx="8323669" cy="660684"/>
          </a:xfrm>
        </p:grpSpPr>
        <p:cxnSp>
          <p:nvCxnSpPr>
            <p:cNvPr id="59" name="Straight Connector 58"/>
            <p:cNvCxnSpPr>
              <a:cxnSpLocks/>
              <a:endCxn id="50" idx="0"/>
            </p:cNvCxnSpPr>
            <p:nvPr/>
          </p:nvCxnSpPr>
          <p:spPr bwMode="auto">
            <a:xfrm>
              <a:off x="1380979" y="4697581"/>
              <a:ext cx="7284949" cy="10220"/>
            </a:xfrm>
            <a:prstGeom prst="line">
              <a:avLst/>
            </a:prstGeom>
            <a:solidFill>
              <a:schemeClr val="bg1"/>
            </a:solidFill>
            <a:ln w="57150" cap="flat" cmpd="sng" algn="ctr">
              <a:solidFill>
                <a:schemeClr val="tx1">
                  <a:lumMod val="50000"/>
                  <a:lumOff val="50000"/>
                </a:schemeClr>
              </a:solidFill>
              <a:prstDash val="solid"/>
              <a:round/>
              <a:headEnd type="none" w="med" len="med"/>
              <a:tailEnd type="none" w="med" len="med"/>
            </a:ln>
            <a:effectLst/>
          </p:spPr>
        </p:cxnSp>
        <p:sp>
          <p:nvSpPr>
            <p:cNvPr id="57" name="Round Diagonal Corner Rectangle 56"/>
            <p:cNvSpPr/>
            <p:nvPr/>
          </p:nvSpPr>
          <p:spPr bwMode="blackWhite">
            <a:xfrm>
              <a:off x="342259" y="4377459"/>
              <a:ext cx="1038720"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58" name="Round Diagonal Corner Rectangle 57"/>
            <p:cNvSpPr/>
            <p:nvPr/>
          </p:nvSpPr>
          <p:spPr bwMode="blackWhite">
            <a:xfrm>
              <a:off x="2179379" y="4377459"/>
              <a:ext cx="1544374"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 in French Speaking Territories</a:t>
              </a:r>
            </a:p>
          </p:txBody>
        </p:sp>
        <p:sp>
          <p:nvSpPr>
            <p:cNvPr id="52" name="Round Diagonal Corner Rectangle 51"/>
            <p:cNvSpPr/>
            <p:nvPr/>
          </p:nvSpPr>
          <p:spPr bwMode="blackWhite">
            <a:xfrm>
              <a:off x="3826255" y="4377459"/>
              <a:ext cx="1544374" cy="648230"/>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TBC</a:t>
              </a:r>
            </a:p>
          </p:txBody>
        </p:sp>
        <p:sp>
          <p:nvSpPr>
            <p:cNvPr id="54" name="Round Diagonal Corner Rectangle 53"/>
            <p:cNvSpPr/>
            <p:nvPr/>
          </p:nvSpPr>
          <p:spPr bwMode="blackWhite">
            <a:xfrm>
              <a:off x="5473130" y="4377459"/>
              <a:ext cx="1544374"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Highlights</a:t>
              </a:r>
            </a:p>
          </p:txBody>
        </p:sp>
        <p:sp>
          <p:nvSpPr>
            <p:cNvPr id="50" name="Round Diagonal Corner Rectangle 49"/>
            <p:cNvSpPr/>
            <p:nvPr/>
          </p:nvSpPr>
          <p:spPr bwMode="blackWhite">
            <a:xfrm>
              <a:off x="7122012" y="4377459"/>
              <a:ext cx="1543916" cy="66068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00B050"/>
                </a:solidFill>
              </a:endParaRPr>
            </a:p>
          </p:txBody>
        </p:sp>
        <p:pic>
          <p:nvPicPr>
            <p:cNvPr id="6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622" y="4630574"/>
              <a:ext cx="856941" cy="12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a:extLst>
              <a:ext uri="{FF2B5EF4-FFF2-40B4-BE49-F238E27FC236}">
                <a16:creationId xmlns:a16="http://schemas.microsoft.com/office/drawing/2014/main" id="{18989F8F-D008-4795-B0C5-3BA43F490E02}"/>
              </a:ext>
            </a:extLst>
          </p:cNvPr>
          <p:cNvGrpSpPr/>
          <p:nvPr/>
        </p:nvGrpSpPr>
        <p:grpSpPr>
          <a:xfrm>
            <a:off x="328203" y="3038726"/>
            <a:ext cx="8321661" cy="462057"/>
            <a:chOff x="328203" y="1993173"/>
            <a:chExt cx="8321661" cy="462057"/>
          </a:xfrm>
        </p:grpSpPr>
        <p:grpSp>
          <p:nvGrpSpPr>
            <p:cNvPr id="289" name="Group 288"/>
            <p:cNvGrpSpPr/>
            <p:nvPr/>
          </p:nvGrpSpPr>
          <p:grpSpPr>
            <a:xfrm>
              <a:off x="328203" y="2007573"/>
              <a:ext cx="6777745" cy="447657"/>
              <a:chOff x="336236" y="1102075"/>
              <a:chExt cx="6775736" cy="333458"/>
            </a:xfrm>
            <a:solidFill>
              <a:schemeClr val="bg1"/>
            </a:solidFill>
          </p:grpSpPr>
          <p:grpSp>
            <p:nvGrpSpPr>
              <p:cNvPr id="290" name="Group 289"/>
              <p:cNvGrpSpPr/>
              <p:nvPr/>
            </p:nvGrpSpPr>
            <p:grpSpPr>
              <a:xfrm>
                <a:off x="336236" y="1102075"/>
                <a:ext cx="3380492" cy="324389"/>
                <a:chOff x="334102" y="1147666"/>
                <a:chExt cx="3380492" cy="433974"/>
              </a:xfrm>
              <a:grpFill/>
            </p:grpSpPr>
            <p:sp>
              <p:nvSpPr>
                <p:cNvPr id="296" name="Round Diagonal Corner Rectangle 295"/>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97" name="Round Diagonal Corner Rectangle 296"/>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Pan-Africa</a:t>
                  </a:r>
                </a:p>
              </p:txBody>
            </p:sp>
            <p:cxnSp>
              <p:nvCxnSpPr>
                <p:cNvPr id="298" name="Straight Connector 297"/>
                <p:cNvCxnSpPr>
                  <a:stCxn id="296" idx="0"/>
                  <a:endCxn id="29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91" name="Round Diagonal Corner Rectangle 290"/>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8m HH</a:t>
                </a:r>
              </a:p>
            </p:txBody>
          </p:sp>
          <p:cxnSp>
            <p:nvCxnSpPr>
              <p:cNvPr id="292" name="Straight Connector 291"/>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93" name="Round Diagonal Corner Rectangle 292"/>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94" name="Straight Connector 293"/>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95" name="Straight Connector 294"/>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30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888" y="2130728"/>
              <a:ext cx="438590" cy="192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3" name="Round Diagonal Corner Rectangle 102"/>
            <p:cNvSpPr/>
            <p:nvPr/>
          </p:nvSpPr>
          <p:spPr bwMode="blackWhite">
            <a:xfrm>
              <a:off x="7105948" y="1993173"/>
              <a:ext cx="1543916" cy="435482"/>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US" sz="700" b="1" dirty="0">
                  <a:solidFill>
                    <a:srgbClr val="FF0000"/>
                  </a:solidFill>
                </a:rPr>
                <a:t>Full Race Live and delayed</a:t>
              </a:r>
            </a:p>
            <a:p>
              <a:r>
                <a:rPr lang="en-US" sz="700" b="1" dirty="0">
                  <a:solidFill>
                    <a:srgbClr val="00B050"/>
                  </a:solidFill>
                </a:rPr>
                <a:t>HLs: 03/11 20:00 (multiple repeats)</a:t>
              </a:r>
            </a:p>
          </p:txBody>
        </p:sp>
      </p:grpSp>
      <p:pic>
        <p:nvPicPr>
          <p:cNvPr id="397755" name="Picture 443" descr="https://pmcdeadline2.files.wordpress.com/2018/11/motortrend-e1542136057557.jpg?w=300&amp;h=57&amp;crop=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300" y="1249122"/>
            <a:ext cx="810578" cy="15401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DBC3395-0DEB-44AC-B584-1983B440008B}"/>
              </a:ext>
            </a:extLst>
          </p:cNvPr>
          <p:cNvGrpSpPr/>
          <p:nvPr/>
        </p:nvGrpSpPr>
        <p:grpSpPr>
          <a:xfrm>
            <a:off x="335452" y="2191577"/>
            <a:ext cx="8321661" cy="488730"/>
            <a:chOff x="320822" y="1650254"/>
            <a:chExt cx="8321661" cy="397848"/>
          </a:xfrm>
        </p:grpSpPr>
        <p:grpSp>
          <p:nvGrpSpPr>
            <p:cNvPr id="61" name="Group 60">
              <a:extLst>
                <a:ext uri="{FF2B5EF4-FFF2-40B4-BE49-F238E27FC236}">
                  <a16:creationId xmlns:a16="http://schemas.microsoft.com/office/drawing/2014/main" id="{65BC32FB-E9A2-426F-A19C-443EAE1332D1}"/>
                </a:ext>
              </a:extLst>
            </p:cNvPr>
            <p:cNvGrpSpPr/>
            <p:nvPr/>
          </p:nvGrpSpPr>
          <p:grpSpPr>
            <a:xfrm>
              <a:off x="320822" y="1650254"/>
              <a:ext cx="6777745" cy="397848"/>
              <a:chOff x="336236" y="1102075"/>
              <a:chExt cx="6775736" cy="333458"/>
            </a:xfrm>
          </p:grpSpPr>
          <p:grpSp>
            <p:nvGrpSpPr>
              <p:cNvPr id="62" name="Group 61">
                <a:extLst>
                  <a:ext uri="{FF2B5EF4-FFF2-40B4-BE49-F238E27FC236}">
                    <a16:creationId xmlns:a16="http://schemas.microsoft.com/office/drawing/2014/main" id="{2E8C194B-E631-4AAB-8661-AB2D3701B5C4}"/>
                  </a:ext>
                </a:extLst>
              </p:cNvPr>
              <p:cNvGrpSpPr/>
              <p:nvPr/>
            </p:nvGrpSpPr>
            <p:grpSpPr>
              <a:xfrm>
                <a:off x="336236" y="1102075"/>
                <a:ext cx="3380492" cy="324389"/>
                <a:chOff x="334102" y="1147666"/>
                <a:chExt cx="3380492" cy="433974"/>
              </a:xfrm>
            </p:grpSpPr>
            <p:sp>
              <p:nvSpPr>
                <p:cNvPr id="68" name="Round Diagonal Corner Rectangle 252">
                  <a:extLst>
                    <a:ext uri="{FF2B5EF4-FFF2-40B4-BE49-F238E27FC236}">
                      <a16:creationId xmlns:a16="http://schemas.microsoft.com/office/drawing/2014/main" id="{D35AA0C3-1C85-4F61-BF2B-BE859912F631}"/>
                    </a:ext>
                  </a:extLst>
                </p:cNvPr>
                <p:cNvSpPr/>
                <p:nvPr/>
              </p:nvSpPr>
              <p:spPr bwMode="blackWhite">
                <a:xfrm>
                  <a:off x="334102" y="1147666"/>
                  <a:ext cx="1038412"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69" name="Round Diagonal Corner Rectangle 267">
                  <a:extLst>
                    <a:ext uri="{FF2B5EF4-FFF2-40B4-BE49-F238E27FC236}">
                      <a16:creationId xmlns:a16="http://schemas.microsoft.com/office/drawing/2014/main" id="{37D31598-E5EF-43BB-B9F8-E6F58485B5A3}"/>
                    </a:ext>
                  </a:extLst>
                </p:cNvPr>
                <p:cNvSpPr/>
                <p:nvPr/>
              </p:nvSpPr>
              <p:spPr bwMode="blackWhite">
                <a:xfrm>
                  <a:off x="2170678" y="1147666"/>
                  <a:ext cx="1543916" cy="4339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Central &amp; South America (Fox Sports 3)</a:t>
                  </a:r>
                </a:p>
              </p:txBody>
            </p:sp>
            <p:cxnSp>
              <p:nvCxnSpPr>
                <p:cNvPr id="70" name="Straight Connector 69">
                  <a:extLst>
                    <a:ext uri="{FF2B5EF4-FFF2-40B4-BE49-F238E27FC236}">
                      <a16:creationId xmlns:a16="http://schemas.microsoft.com/office/drawing/2014/main" id="{1659E35E-E4F6-4A2A-9AF1-3E5C2B6E84CD}"/>
                    </a:ext>
                  </a:extLst>
                </p:cNvPr>
                <p:cNvCxnSpPr>
                  <a:stCxn id="68" idx="0"/>
                  <a:endCxn id="69" idx="2"/>
                </p:cNvCxnSpPr>
                <p:nvPr/>
              </p:nvCxnSpPr>
              <p:spPr bwMode="auto">
                <a:xfrm>
                  <a:off x="1372514" y="1364654"/>
                  <a:ext cx="798163" cy="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sp>
            <p:nvSpPr>
              <p:cNvPr id="63" name="Round Diagonal Corner Rectangle 182">
                <a:extLst>
                  <a:ext uri="{FF2B5EF4-FFF2-40B4-BE49-F238E27FC236}">
                    <a16:creationId xmlns:a16="http://schemas.microsoft.com/office/drawing/2014/main" id="{8E6099CE-1B84-4216-BD33-A4BAF98DB52C}"/>
                  </a:ext>
                </a:extLst>
              </p:cNvPr>
              <p:cNvSpPr/>
              <p:nvPr/>
            </p:nvSpPr>
            <p:spPr bwMode="blackWhite">
              <a:xfrm>
                <a:off x="3819199" y="1111714"/>
                <a:ext cx="1543916" cy="318274"/>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Pay TV</a:t>
                </a:r>
                <a:br>
                  <a:rPr lang="en-GB" sz="700" dirty="0">
                    <a:solidFill>
                      <a:schemeClr val="tx2"/>
                    </a:solidFill>
                  </a:rPr>
                </a:br>
                <a:r>
                  <a:rPr lang="en-GB" sz="700" dirty="0">
                    <a:solidFill>
                      <a:schemeClr val="tx2"/>
                    </a:solidFill>
                  </a:rPr>
                  <a:t>Potential Reach: 59m HH</a:t>
                </a:r>
              </a:p>
            </p:txBody>
          </p:sp>
          <p:cxnSp>
            <p:nvCxnSpPr>
              <p:cNvPr id="64" name="Straight Connector 63">
                <a:extLst>
                  <a:ext uri="{FF2B5EF4-FFF2-40B4-BE49-F238E27FC236}">
                    <a16:creationId xmlns:a16="http://schemas.microsoft.com/office/drawing/2014/main" id="{2E8AFE6B-C325-4168-8304-95526AE0C7D6}"/>
                  </a:ext>
                </a:extLst>
              </p:cNvPr>
              <p:cNvCxnSpPr/>
              <p:nvPr/>
            </p:nvCxnSpPr>
            <p:spPr bwMode="auto">
              <a:xfrm>
                <a:off x="3716726" y="1268605"/>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sp>
            <p:nvSpPr>
              <p:cNvPr id="65" name="Round Diagonal Corner Rectangle 211">
                <a:extLst>
                  <a:ext uri="{FF2B5EF4-FFF2-40B4-BE49-F238E27FC236}">
                    <a16:creationId xmlns:a16="http://schemas.microsoft.com/office/drawing/2014/main" id="{C08CFCB0-188D-44E8-9E46-641A861C768B}"/>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66" name="Straight Connector 65">
                <a:extLst>
                  <a:ext uri="{FF2B5EF4-FFF2-40B4-BE49-F238E27FC236}">
                    <a16:creationId xmlns:a16="http://schemas.microsoft.com/office/drawing/2014/main" id="{E0B3C907-27D3-4A3A-B474-1449B4DD381D}"/>
                  </a:ext>
                </a:extLst>
              </p:cNvPr>
              <p:cNvCxnSpPr/>
              <p:nvPr/>
            </p:nvCxnSpPr>
            <p:spPr bwMode="auto">
              <a:xfrm>
                <a:off x="5363114" y="1282976"/>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B2601129-C3C8-4509-94DA-ADB4B55F2F2F}"/>
                  </a:ext>
                </a:extLst>
              </p:cNvPr>
              <p:cNvCxnSpPr/>
              <p:nvPr/>
            </p:nvCxnSpPr>
            <p:spPr bwMode="auto">
              <a:xfrm>
                <a:off x="7009501" y="1273908"/>
                <a:ext cx="102471" cy="4820"/>
              </a:xfrm>
              <a:prstGeom prst="line">
                <a:avLst/>
              </a:prstGeom>
              <a:solidFill>
                <a:schemeClr val="bg2"/>
              </a:solidFill>
              <a:ln w="57150" cap="flat" cmpd="sng" algn="ctr">
                <a:solidFill>
                  <a:schemeClr val="tx1">
                    <a:lumMod val="50000"/>
                    <a:lumOff val="50000"/>
                  </a:schemeClr>
                </a:solidFill>
                <a:prstDash val="solid"/>
                <a:round/>
                <a:headEnd type="none" w="med" len="med"/>
                <a:tailEnd type="none" w="med" len="med"/>
              </a:ln>
              <a:effectLst/>
            </p:spPr>
          </p:cxnSp>
        </p:grpSp>
        <p:pic>
          <p:nvPicPr>
            <p:cNvPr id="71" name="Picture 8" descr="Related image">
              <a:extLst>
                <a:ext uri="{FF2B5EF4-FFF2-40B4-BE49-F238E27FC236}">
                  <a16:creationId xmlns:a16="http://schemas.microsoft.com/office/drawing/2014/main" id="{9B62FA83-3F20-40FD-BE77-A7FCDBEF62F9}"/>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518514" y="1698939"/>
              <a:ext cx="540964" cy="293024"/>
            </a:xfrm>
            <a:prstGeom prst="rect">
              <a:avLst/>
            </a:prstGeom>
            <a:noFill/>
            <a:extLst>
              <a:ext uri="{909E8E84-426E-40DD-AFC4-6F175D3DCCD1}">
                <a14:hiddenFill xmlns:a14="http://schemas.microsoft.com/office/drawing/2010/main">
                  <a:solidFill>
                    <a:srgbClr val="FFFFFF"/>
                  </a:solidFill>
                </a14:hiddenFill>
              </a:ext>
            </a:extLst>
          </p:spPr>
        </p:pic>
        <p:sp>
          <p:nvSpPr>
            <p:cNvPr id="72" name="Round Diagonal Corner Rectangle 270">
              <a:extLst>
                <a:ext uri="{FF2B5EF4-FFF2-40B4-BE49-F238E27FC236}">
                  <a16:creationId xmlns:a16="http://schemas.microsoft.com/office/drawing/2014/main" id="{B541F8DB-B61B-4A90-B08A-20606B8A45B7}"/>
                </a:ext>
              </a:extLst>
            </p:cNvPr>
            <p:cNvSpPr/>
            <p:nvPr/>
          </p:nvSpPr>
          <p:spPr bwMode="blackWhite">
            <a:xfrm>
              <a:off x="7098567" y="1660713"/>
              <a:ext cx="1543916" cy="360805"/>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00B050"/>
                </a:solidFill>
              </a:endParaRPr>
            </a:p>
          </p:txBody>
        </p:sp>
      </p:grpSp>
      <p:grpSp>
        <p:nvGrpSpPr>
          <p:cNvPr id="74" name="Group 73">
            <a:extLst>
              <a:ext uri="{FF2B5EF4-FFF2-40B4-BE49-F238E27FC236}">
                <a16:creationId xmlns:a16="http://schemas.microsoft.com/office/drawing/2014/main" id="{ED80D5CB-2631-4C7E-9255-2B03BFE2DB74}"/>
              </a:ext>
            </a:extLst>
          </p:cNvPr>
          <p:cNvGrpSpPr/>
          <p:nvPr/>
        </p:nvGrpSpPr>
        <p:grpSpPr>
          <a:xfrm>
            <a:off x="340676" y="1654141"/>
            <a:ext cx="8327262" cy="452527"/>
            <a:chOff x="316829" y="1243709"/>
            <a:chExt cx="8327262" cy="452527"/>
          </a:xfrm>
        </p:grpSpPr>
        <p:grpSp>
          <p:nvGrpSpPr>
            <p:cNvPr id="75" name="Group 74">
              <a:extLst>
                <a:ext uri="{FF2B5EF4-FFF2-40B4-BE49-F238E27FC236}">
                  <a16:creationId xmlns:a16="http://schemas.microsoft.com/office/drawing/2014/main" id="{D88A8FF1-A12D-487D-8472-6F25A80B4E0F}"/>
                </a:ext>
              </a:extLst>
            </p:cNvPr>
            <p:cNvGrpSpPr/>
            <p:nvPr/>
          </p:nvGrpSpPr>
          <p:grpSpPr>
            <a:xfrm>
              <a:off x="316829" y="1253203"/>
              <a:ext cx="6777745" cy="443033"/>
              <a:chOff x="336236" y="1102075"/>
              <a:chExt cx="6775736" cy="333458"/>
            </a:xfrm>
            <a:solidFill>
              <a:schemeClr val="bg1"/>
            </a:solidFill>
          </p:grpSpPr>
          <p:grpSp>
            <p:nvGrpSpPr>
              <p:cNvPr id="78" name="Group 77">
                <a:extLst>
                  <a:ext uri="{FF2B5EF4-FFF2-40B4-BE49-F238E27FC236}">
                    <a16:creationId xmlns:a16="http://schemas.microsoft.com/office/drawing/2014/main" id="{A9D066C0-1415-4AA3-895F-20FAE57EEB2A}"/>
                  </a:ext>
                </a:extLst>
              </p:cNvPr>
              <p:cNvGrpSpPr/>
              <p:nvPr/>
            </p:nvGrpSpPr>
            <p:grpSpPr>
              <a:xfrm>
                <a:off x="336236" y="1102075"/>
                <a:ext cx="3380492" cy="324389"/>
                <a:chOff x="334102" y="1147666"/>
                <a:chExt cx="3380492" cy="433974"/>
              </a:xfrm>
              <a:grpFill/>
            </p:grpSpPr>
            <p:sp>
              <p:nvSpPr>
                <p:cNvPr id="84" name="Round Diagonal Corner Rectangle 391">
                  <a:extLst>
                    <a:ext uri="{FF2B5EF4-FFF2-40B4-BE49-F238E27FC236}">
                      <a16:creationId xmlns:a16="http://schemas.microsoft.com/office/drawing/2014/main" id="{75FB46FB-73B7-447F-90BE-9E557954A2E7}"/>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85" name="Round Diagonal Corner Rectangle 392">
                  <a:extLst>
                    <a:ext uri="{FF2B5EF4-FFF2-40B4-BE49-F238E27FC236}">
                      <a16:creationId xmlns:a16="http://schemas.microsoft.com/office/drawing/2014/main" id="{1D1EBD26-FD57-4CCE-B4CE-98EAC42A8927}"/>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Canada</a:t>
                  </a:r>
                </a:p>
              </p:txBody>
            </p:sp>
            <p:cxnSp>
              <p:nvCxnSpPr>
                <p:cNvPr id="86" name="Straight Connector 85">
                  <a:extLst>
                    <a:ext uri="{FF2B5EF4-FFF2-40B4-BE49-F238E27FC236}">
                      <a16:creationId xmlns:a16="http://schemas.microsoft.com/office/drawing/2014/main" id="{068D3B8E-E434-455D-B2F2-21123FF6E9D1}"/>
                    </a:ext>
                  </a:extLst>
                </p:cNvPr>
                <p:cNvCxnSpPr>
                  <a:stCxn id="84" idx="0"/>
                  <a:endCxn id="85"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79" name="Round Diagonal Corner Rectangle 386">
                <a:extLst>
                  <a:ext uri="{FF2B5EF4-FFF2-40B4-BE49-F238E27FC236}">
                    <a16:creationId xmlns:a16="http://schemas.microsoft.com/office/drawing/2014/main" id="{4F90C8B5-B50B-4FD9-923C-B73B3947AB8A}"/>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Cable TV</a:t>
                </a:r>
                <a:br>
                  <a:rPr lang="en-GB" sz="700" dirty="0">
                    <a:solidFill>
                      <a:schemeClr val="tx2"/>
                    </a:solidFill>
                  </a:rPr>
                </a:br>
                <a:r>
                  <a:rPr lang="en-GB" sz="700" dirty="0">
                    <a:solidFill>
                      <a:schemeClr val="tx2"/>
                    </a:solidFill>
                  </a:rPr>
                  <a:t>Potential Reach: </a:t>
                </a:r>
                <a:r>
                  <a:rPr lang="en-US" sz="700" dirty="0">
                    <a:solidFill>
                      <a:schemeClr val="tx2"/>
                    </a:solidFill>
                  </a:rPr>
                  <a:t>1,283,000 Unique Canadians in an average month</a:t>
                </a:r>
                <a:endParaRPr lang="en-GB" sz="700" dirty="0">
                  <a:solidFill>
                    <a:schemeClr val="tx2"/>
                  </a:solidFill>
                </a:endParaRPr>
              </a:p>
            </p:txBody>
          </p:sp>
          <p:cxnSp>
            <p:nvCxnSpPr>
              <p:cNvPr id="80" name="Straight Connector 79">
                <a:extLst>
                  <a:ext uri="{FF2B5EF4-FFF2-40B4-BE49-F238E27FC236}">
                    <a16:creationId xmlns:a16="http://schemas.microsoft.com/office/drawing/2014/main" id="{0FCE1DF5-9DEB-43E7-B1D1-DF9C3E8489F3}"/>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81" name="Round Diagonal Corner Rectangle 388">
                <a:extLst>
                  <a:ext uri="{FF2B5EF4-FFF2-40B4-BE49-F238E27FC236}">
                    <a16:creationId xmlns:a16="http://schemas.microsoft.com/office/drawing/2014/main" id="{ACC7EBC6-0899-4FDB-8030-359AB06C0696}"/>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82" name="Straight Connector 81">
                <a:extLst>
                  <a:ext uri="{FF2B5EF4-FFF2-40B4-BE49-F238E27FC236}">
                    <a16:creationId xmlns:a16="http://schemas.microsoft.com/office/drawing/2014/main" id="{7AE3655E-8E6D-4A5F-A59D-25B2FCDD8703}"/>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00CC1FB7-7FF4-4E91-9720-DA6686C0485F}"/>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76" name="Image 5">
              <a:extLst>
                <a:ext uri="{FF2B5EF4-FFF2-40B4-BE49-F238E27FC236}">
                  <a16:creationId xmlns:a16="http://schemas.microsoft.com/office/drawing/2014/main" id="{2CB86379-582E-4023-BEC9-377FD13B1AB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1827" y="1320916"/>
              <a:ext cx="464201" cy="327428"/>
            </a:xfrm>
            <a:prstGeom prst="rect">
              <a:avLst/>
            </a:prstGeom>
          </p:spPr>
        </p:pic>
        <p:sp>
          <p:nvSpPr>
            <p:cNvPr id="77" name="Round Diagonal Corner Rectangle 270">
              <a:extLst>
                <a:ext uri="{FF2B5EF4-FFF2-40B4-BE49-F238E27FC236}">
                  <a16:creationId xmlns:a16="http://schemas.microsoft.com/office/drawing/2014/main" id="{5942E40C-CDEB-4F97-BA03-D541F77A08C3}"/>
                </a:ext>
              </a:extLst>
            </p:cNvPr>
            <p:cNvSpPr/>
            <p:nvPr/>
          </p:nvSpPr>
          <p:spPr bwMode="blackWhite">
            <a:xfrm>
              <a:off x="7100175" y="1243709"/>
              <a:ext cx="1543916" cy="416905"/>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spTree>
    <p:extLst>
      <p:ext uri="{BB962C8B-B14F-4D97-AF65-F5344CB8AC3E}">
        <p14:creationId xmlns:p14="http://schemas.microsoft.com/office/powerpoint/2010/main" val="82207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29"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3" name="Round Diagonal Corner Rectangle 112"/>
          <p:cNvSpPr>
            <a:spLocks noChangeAspect="1"/>
          </p:cNvSpPr>
          <p:nvPr/>
        </p:nvSpPr>
        <p:spPr bwMode="blackWhite">
          <a:xfrm>
            <a:off x="2172812" y="267445"/>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30" name="Round Diagonal Corner Rectangle 129"/>
          <p:cNvSpPr>
            <a:spLocks noChangeAspect="1"/>
          </p:cNvSpPr>
          <p:nvPr/>
        </p:nvSpPr>
        <p:spPr bwMode="blackWhite">
          <a:xfrm>
            <a:off x="3819199" y="266513"/>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210" name="Round Diagonal Corner Rectangle 209"/>
          <p:cNvSpPr>
            <a:spLocks noChangeAspect="1"/>
          </p:cNvSpPr>
          <p:nvPr/>
        </p:nvSpPr>
        <p:spPr bwMode="blackWhite">
          <a:xfrm>
            <a:off x="336236" y="266281"/>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339" name="Round Diagonal Corner Rectangle 338"/>
          <p:cNvSpPr/>
          <p:nvPr/>
        </p:nvSpPr>
        <p:spPr bwMode="blackWhite">
          <a:xfrm>
            <a:off x="336235" y="697863"/>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INTERNET/OTT/MOBILE BROADCASTERS</a:t>
            </a:r>
          </a:p>
        </p:txBody>
      </p:sp>
      <p:sp>
        <p:nvSpPr>
          <p:cNvPr id="110" name="Round Diagonal Corner Rectangle 109"/>
          <p:cNvSpPr>
            <a:spLocks noChangeAspect="1"/>
          </p:cNvSpPr>
          <p:nvPr/>
        </p:nvSpPr>
        <p:spPr bwMode="blackWhite">
          <a:xfrm>
            <a:off x="5470603" y="266280"/>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grpSp>
        <p:nvGrpSpPr>
          <p:cNvPr id="12" name="Group 11"/>
          <p:cNvGrpSpPr/>
          <p:nvPr/>
        </p:nvGrpSpPr>
        <p:grpSpPr>
          <a:xfrm>
            <a:off x="334226" y="1029600"/>
            <a:ext cx="8323669" cy="334028"/>
            <a:chOff x="336236" y="1177290"/>
            <a:chExt cx="8323669" cy="334028"/>
          </a:xfrm>
          <a:solidFill>
            <a:schemeClr val="bg1"/>
          </a:solidFill>
        </p:grpSpPr>
        <p:grpSp>
          <p:nvGrpSpPr>
            <p:cNvPr id="400" name="Group 399"/>
            <p:cNvGrpSpPr/>
            <p:nvPr/>
          </p:nvGrpSpPr>
          <p:grpSpPr>
            <a:xfrm>
              <a:off x="336236" y="1177290"/>
              <a:ext cx="6777745" cy="333458"/>
              <a:chOff x="336236" y="1102075"/>
              <a:chExt cx="6775736" cy="333458"/>
            </a:xfrm>
            <a:grpFill/>
          </p:grpSpPr>
          <p:grpSp>
            <p:nvGrpSpPr>
              <p:cNvPr id="401" name="Group 400"/>
              <p:cNvGrpSpPr/>
              <p:nvPr/>
            </p:nvGrpSpPr>
            <p:grpSpPr>
              <a:xfrm>
                <a:off x="336236" y="1102075"/>
                <a:ext cx="3380492" cy="324389"/>
                <a:chOff x="334102" y="1147666"/>
                <a:chExt cx="3380492" cy="433974"/>
              </a:xfrm>
              <a:grpFill/>
            </p:grpSpPr>
            <p:sp>
              <p:nvSpPr>
                <p:cNvPr id="407" name="Round Diagonal Corner Rectangle 406"/>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408" name="Round Diagonal Corner Rectangle 407"/>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Pan-Europe &amp; Pan-Asia-Pacific</a:t>
                  </a:r>
                </a:p>
              </p:txBody>
            </p:sp>
            <p:cxnSp>
              <p:nvCxnSpPr>
                <p:cNvPr id="409" name="Straight Connector 408"/>
                <p:cNvCxnSpPr>
                  <a:stCxn id="407" idx="0"/>
                  <a:endCxn id="408"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402" name="Round Diagonal Corner Rectangle 401"/>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br>
                  <a:rPr lang="en-GB" sz="700" dirty="0">
                    <a:solidFill>
                      <a:schemeClr val="tx2"/>
                    </a:solidFill>
                  </a:rPr>
                </a:br>
                <a:r>
                  <a:rPr lang="en-GB" sz="700" dirty="0">
                    <a:solidFill>
                      <a:schemeClr val="tx2"/>
                    </a:solidFill>
                  </a:rPr>
                  <a:t>Potential Reach: tbc </a:t>
                </a:r>
              </a:p>
            </p:txBody>
          </p:sp>
          <p:cxnSp>
            <p:nvCxnSpPr>
              <p:cNvPr id="403" name="Straight Connector 402"/>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404" name="Round Diagonal Corner Rectangle 403"/>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405" name="Straight Connector 404"/>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406" name="Straight Connector 405"/>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410" name="Round Diagonal Corner Rectangle 409"/>
            <p:cNvSpPr/>
            <p:nvPr/>
          </p:nvSpPr>
          <p:spPr bwMode="blackWhite">
            <a:xfrm>
              <a:off x="7115989" y="1186929"/>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available online</a:t>
              </a:r>
            </a:p>
          </p:txBody>
        </p:sp>
        <p:pic>
          <p:nvPicPr>
            <p:cNvPr id="397320" name="Picture 8" descr="Image result for eurosport player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847" y="1268037"/>
              <a:ext cx="728754" cy="142893"/>
            </a:xfrm>
            <a:prstGeom prst="rect">
              <a:avLst/>
            </a:prstGeom>
            <a:grpFill/>
          </p:spPr>
        </p:pic>
      </p:grpSp>
      <p:grpSp>
        <p:nvGrpSpPr>
          <p:cNvPr id="8" name="Group 7"/>
          <p:cNvGrpSpPr/>
          <p:nvPr/>
        </p:nvGrpSpPr>
        <p:grpSpPr>
          <a:xfrm>
            <a:off x="332219" y="2835210"/>
            <a:ext cx="8323669" cy="334028"/>
            <a:chOff x="351821" y="2369934"/>
            <a:chExt cx="8323669" cy="334028"/>
          </a:xfrm>
          <a:solidFill>
            <a:schemeClr val="bg1"/>
          </a:solidFill>
        </p:grpSpPr>
        <p:grpSp>
          <p:nvGrpSpPr>
            <p:cNvPr id="79" name="Group 78"/>
            <p:cNvGrpSpPr/>
            <p:nvPr/>
          </p:nvGrpSpPr>
          <p:grpSpPr>
            <a:xfrm>
              <a:off x="351821" y="2369934"/>
              <a:ext cx="6777745" cy="333458"/>
              <a:chOff x="336236" y="1102075"/>
              <a:chExt cx="6775736" cy="333458"/>
            </a:xfrm>
            <a:grpFill/>
          </p:grpSpPr>
          <p:grpSp>
            <p:nvGrpSpPr>
              <p:cNvPr id="80" name="Group 79"/>
              <p:cNvGrpSpPr/>
              <p:nvPr/>
            </p:nvGrpSpPr>
            <p:grpSpPr>
              <a:xfrm>
                <a:off x="336236" y="1102075"/>
                <a:ext cx="3380491" cy="324389"/>
                <a:chOff x="334102" y="1147666"/>
                <a:chExt cx="3380491" cy="433974"/>
              </a:xfrm>
              <a:grpFill/>
            </p:grpSpPr>
            <p:sp>
              <p:nvSpPr>
                <p:cNvPr id="86" name="Round Diagonal Corner Rectangle 85"/>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87" name="Round Diagonal Corner Rectangle 86"/>
                <p:cNvSpPr/>
                <p:nvPr/>
              </p:nvSpPr>
              <p:spPr bwMode="blackWhite">
                <a:xfrm>
                  <a:off x="2170677"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Belgium</a:t>
                  </a:r>
                </a:p>
              </p:txBody>
            </p:sp>
            <p:cxnSp>
              <p:nvCxnSpPr>
                <p:cNvPr id="88" name="Straight Connector 87"/>
                <p:cNvCxnSpPr>
                  <a:stCxn id="86" idx="0"/>
                  <a:endCxn id="8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81" name="Round Diagonal Corner Rectangle 80"/>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82" name="Straight Connector 81"/>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83" name="Round Diagonal Corner Rectangle 82"/>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84" name="Straight Connector 83"/>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85" name="Straight Connector 84"/>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89" name="Round Diagonal Corner Rectangle 88"/>
            <p:cNvSpPr/>
            <p:nvPr/>
          </p:nvSpPr>
          <p:spPr bwMode="blackWhite">
            <a:xfrm>
              <a:off x="7131574" y="2379573"/>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a:solidFill>
                    <a:srgbClr val="00B050"/>
                  </a:solidFill>
                </a:rPr>
                <a:t>HLs available online</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023" y="2404287"/>
              <a:ext cx="461654" cy="259311"/>
            </a:xfrm>
            <a:prstGeom prst="rect">
              <a:avLst/>
            </a:prstGeom>
            <a:grpFill/>
          </p:spPr>
        </p:pic>
      </p:grpSp>
      <p:grpSp>
        <p:nvGrpSpPr>
          <p:cNvPr id="6" name="Group 5"/>
          <p:cNvGrpSpPr/>
          <p:nvPr/>
        </p:nvGrpSpPr>
        <p:grpSpPr>
          <a:xfrm>
            <a:off x="334226" y="3817259"/>
            <a:ext cx="8323669" cy="334028"/>
            <a:chOff x="336235" y="2764966"/>
            <a:chExt cx="8323669" cy="334028"/>
          </a:xfrm>
          <a:solidFill>
            <a:schemeClr val="bg1"/>
          </a:solidFill>
        </p:grpSpPr>
        <p:grpSp>
          <p:nvGrpSpPr>
            <p:cNvPr id="127" name="Group 126"/>
            <p:cNvGrpSpPr/>
            <p:nvPr/>
          </p:nvGrpSpPr>
          <p:grpSpPr>
            <a:xfrm>
              <a:off x="336235" y="2764966"/>
              <a:ext cx="6777745" cy="333458"/>
              <a:chOff x="336236" y="1102075"/>
              <a:chExt cx="6775736" cy="333458"/>
            </a:xfrm>
            <a:grpFill/>
          </p:grpSpPr>
          <p:grpSp>
            <p:nvGrpSpPr>
              <p:cNvPr id="128" name="Group 127"/>
              <p:cNvGrpSpPr/>
              <p:nvPr/>
            </p:nvGrpSpPr>
            <p:grpSpPr>
              <a:xfrm>
                <a:off x="336236" y="1102075"/>
                <a:ext cx="3380491" cy="324389"/>
                <a:chOff x="334102" y="1147666"/>
                <a:chExt cx="3380491" cy="433974"/>
              </a:xfrm>
              <a:grpFill/>
            </p:grpSpPr>
            <p:sp>
              <p:nvSpPr>
                <p:cNvPr id="135" name="Round Diagonal Corner Rectangle 134"/>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36" name="Round Diagonal Corner Rectangle 135"/>
                <p:cNvSpPr/>
                <p:nvPr/>
              </p:nvSpPr>
              <p:spPr bwMode="blackWhite">
                <a:xfrm>
                  <a:off x="2170677"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Denmark</a:t>
                  </a:r>
                </a:p>
              </p:txBody>
            </p:sp>
            <p:cxnSp>
              <p:nvCxnSpPr>
                <p:cNvPr id="137" name="Straight Connector 136"/>
                <p:cNvCxnSpPr>
                  <a:stCxn id="135" idx="0"/>
                  <a:endCxn id="136"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29" name="Round Diagonal Corner Rectangle 128"/>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131" name="Straight Connector 130"/>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32" name="Round Diagonal Corner Rectangle 131"/>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33" name="Straight Connector 132"/>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34" name="Straight Connector 133"/>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38" name="Round Diagonal Corner Rectangle 137"/>
            <p:cNvSpPr/>
            <p:nvPr/>
          </p:nvSpPr>
          <p:spPr bwMode="blackWhite">
            <a:xfrm>
              <a:off x="7115988" y="2774605"/>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dirty="0" err="1">
                  <a:solidFill>
                    <a:srgbClr val="FF0000"/>
                  </a:solidFill>
                </a:rPr>
                <a:t>Full</a:t>
              </a:r>
              <a:r>
                <a:rPr lang="de-CH" sz="700" b="1" dirty="0">
                  <a:solidFill>
                    <a:srgbClr val="FF0000"/>
                  </a:solidFill>
                </a:rPr>
                <a:t> </a:t>
              </a:r>
              <a:r>
                <a:rPr lang="de-CH" sz="700" b="1" dirty="0" err="1">
                  <a:solidFill>
                    <a:srgbClr val="FF0000"/>
                  </a:solidFill>
                </a:rPr>
                <a:t>Race</a:t>
              </a:r>
              <a:r>
                <a:rPr lang="de-CH" sz="700" b="1" dirty="0">
                  <a:solidFill>
                    <a:srgbClr val="FF0000"/>
                  </a:solidFill>
                </a:rPr>
                <a:t> Live</a:t>
              </a:r>
            </a:p>
            <a:p>
              <a:r>
                <a:rPr lang="de-CH" sz="700" b="1" dirty="0">
                  <a:solidFill>
                    <a:srgbClr val="00B050"/>
                  </a:solidFill>
                </a:rPr>
                <a:t>HLs </a:t>
              </a:r>
              <a:r>
                <a:rPr lang="de-CH" sz="700" b="1" dirty="0" err="1">
                  <a:solidFill>
                    <a:srgbClr val="00B050"/>
                  </a:solidFill>
                </a:rPr>
                <a:t>available</a:t>
              </a:r>
              <a:r>
                <a:rPr lang="de-CH" sz="700" b="1" dirty="0">
                  <a:solidFill>
                    <a:srgbClr val="00B050"/>
                  </a:solidFill>
                </a:rPr>
                <a:t> online</a:t>
              </a:r>
            </a:p>
          </p:txBody>
        </p:sp>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33228" y="2837754"/>
              <a:ext cx="626416" cy="192100"/>
            </a:xfrm>
            <a:prstGeom prst="rect">
              <a:avLst/>
            </a:prstGeom>
            <a:grpFill/>
          </p:spPr>
        </p:pic>
      </p:grpSp>
      <p:grpSp>
        <p:nvGrpSpPr>
          <p:cNvPr id="15" name="Group 14"/>
          <p:cNvGrpSpPr/>
          <p:nvPr/>
        </p:nvGrpSpPr>
        <p:grpSpPr>
          <a:xfrm>
            <a:off x="332219" y="4275239"/>
            <a:ext cx="8323669" cy="334028"/>
            <a:chOff x="349814" y="4200551"/>
            <a:chExt cx="8323669" cy="334028"/>
          </a:xfrm>
          <a:solidFill>
            <a:schemeClr val="bg1"/>
          </a:solidFill>
        </p:grpSpPr>
        <p:grpSp>
          <p:nvGrpSpPr>
            <p:cNvPr id="101" name="Group 100"/>
            <p:cNvGrpSpPr/>
            <p:nvPr/>
          </p:nvGrpSpPr>
          <p:grpSpPr>
            <a:xfrm>
              <a:off x="349814" y="4200551"/>
              <a:ext cx="8323669" cy="334028"/>
              <a:chOff x="359374" y="3191493"/>
              <a:chExt cx="8323669" cy="334028"/>
            </a:xfrm>
            <a:grpFill/>
          </p:grpSpPr>
          <p:grpSp>
            <p:nvGrpSpPr>
              <p:cNvPr id="102" name="Group 101"/>
              <p:cNvGrpSpPr/>
              <p:nvPr/>
            </p:nvGrpSpPr>
            <p:grpSpPr>
              <a:xfrm>
                <a:off x="359374" y="3191493"/>
                <a:ext cx="6777745" cy="333458"/>
                <a:chOff x="336236" y="1102075"/>
                <a:chExt cx="6775736" cy="333458"/>
              </a:xfrm>
              <a:grpFill/>
            </p:grpSpPr>
            <p:grpSp>
              <p:nvGrpSpPr>
                <p:cNvPr id="105" name="Group 104"/>
                <p:cNvGrpSpPr/>
                <p:nvPr/>
              </p:nvGrpSpPr>
              <p:grpSpPr>
                <a:xfrm>
                  <a:off x="336236" y="1102075"/>
                  <a:ext cx="3380492" cy="324389"/>
                  <a:chOff x="334102" y="1147666"/>
                  <a:chExt cx="3380492" cy="433974"/>
                </a:xfrm>
                <a:grpFill/>
              </p:grpSpPr>
              <p:sp>
                <p:nvSpPr>
                  <p:cNvPr id="125" name="Round Diagonal Corner Rectangle 124"/>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26" name="Round Diagonal Corner Rectangle 125"/>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France</a:t>
                    </a:r>
                  </a:p>
                </p:txBody>
              </p:sp>
              <p:cxnSp>
                <p:nvCxnSpPr>
                  <p:cNvPr id="139" name="Straight Connector 138"/>
                  <p:cNvCxnSpPr>
                    <a:stCxn id="125" idx="0"/>
                    <a:endCxn id="126"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06" name="Round Diagonal Corner Rectangle 105"/>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107" name="Straight Connector 106"/>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08" name="Round Diagonal Corner Rectangle 107"/>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23" name="Straight Connector 122"/>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24" name="Straight Connector 123"/>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03" name="Round Diagonal Corner Rectangle 102"/>
              <p:cNvSpPr/>
              <p:nvPr/>
            </p:nvSpPr>
            <p:spPr bwMode="blackWhite">
              <a:xfrm>
                <a:off x="7139127" y="320113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pic>
          <p:nvPicPr>
            <p:cNvPr id="400504" name="Picture 12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90823" y="4306278"/>
              <a:ext cx="756702" cy="112933"/>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332219" y="1915651"/>
            <a:ext cx="8323669" cy="334028"/>
            <a:chOff x="332219" y="1339653"/>
            <a:chExt cx="8323669" cy="334028"/>
          </a:xfrm>
          <a:solidFill>
            <a:schemeClr val="bg1"/>
          </a:solidFill>
        </p:grpSpPr>
        <p:grpSp>
          <p:nvGrpSpPr>
            <p:cNvPr id="10" name="Group 9"/>
            <p:cNvGrpSpPr/>
            <p:nvPr/>
          </p:nvGrpSpPr>
          <p:grpSpPr>
            <a:xfrm>
              <a:off x="332219" y="1339653"/>
              <a:ext cx="8323669" cy="334028"/>
              <a:chOff x="340253" y="1541692"/>
              <a:chExt cx="8323669" cy="334028"/>
            </a:xfrm>
            <a:grpFill/>
          </p:grpSpPr>
          <p:grpSp>
            <p:nvGrpSpPr>
              <p:cNvPr id="352" name="Group 351"/>
              <p:cNvGrpSpPr/>
              <p:nvPr/>
            </p:nvGrpSpPr>
            <p:grpSpPr>
              <a:xfrm>
                <a:off x="340253" y="1541692"/>
                <a:ext cx="6777745" cy="333458"/>
                <a:chOff x="336236" y="1102075"/>
                <a:chExt cx="6775736" cy="333458"/>
              </a:xfrm>
              <a:grpFill/>
            </p:grpSpPr>
            <p:grpSp>
              <p:nvGrpSpPr>
                <p:cNvPr id="353" name="Group 352"/>
                <p:cNvGrpSpPr/>
                <p:nvPr/>
              </p:nvGrpSpPr>
              <p:grpSpPr>
                <a:xfrm>
                  <a:off x="336236" y="1102075"/>
                  <a:ext cx="3380492" cy="324389"/>
                  <a:chOff x="334102" y="1147666"/>
                  <a:chExt cx="3380492" cy="433974"/>
                </a:xfrm>
                <a:grpFill/>
              </p:grpSpPr>
              <p:sp>
                <p:nvSpPr>
                  <p:cNvPr id="359" name="Round Diagonal Corner Rectangle 358"/>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360" name="Round Diagonal Corner Rectangle 359"/>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Worldwide</a:t>
                    </a:r>
                  </a:p>
                </p:txBody>
              </p:sp>
              <p:cxnSp>
                <p:nvCxnSpPr>
                  <p:cNvPr id="361" name="Straight Connector 360"/>
                  <p:cNvCxnSpPr>
                    <a:stCxn id="359" idx="0"/>
                    <a:endCxn id="36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54" name="Round Diagonal Corner Rectangle 353"/>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FIA WEC Official App</a:t>
                  </a:r>
                </a:p>
              </p:txBody>
            </p:sp>
            <p:cxnSp>
              <p:nvCxnSpPr>
                <p:cNvPr id="355" name="Straight Connector 354"/>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356" name="Round Diagonal Corner Rectangle 355"/>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357" name="Straight Connector 356"/>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358" name="Straight Connector 357"/>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362" name="Round Diagonal Corner Rectangle 361"/>
              <p:cNvSpPr/>
              <p:nvPr/>
            </p:nvSpPr>
            <p:spPr bwMode="blackWhite">
              <a:xfrm>
                <a:off x="7120006" y="1551331"/>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grpSp>
        <p:pic>
          <p:nvPicPr>
            <p:cNvPr id="184" name="Picture 18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1174" y="1395899"/>
              <a:ext cx="228229" cy="225060"/>
            </a:xfrm>
            <a:prstGeom prst="rect">
              <a:avLst/>
            </a:prstGeom>
            <a:grpFill/>
          </p:spPr>
        </p:pic>
      </p:grpSp>
      <p:sp>
        <p:nvSpPr>
          <p:cNvPr id="16" name="ZoneTexte 15"/>
          <p:cNvSpPr txBox="1"/>
          <p:nvPr/>
        </p:nvSpPr>
        <p:spPr>
          <a:xfrm>
            <a:off x="273974" y="1053615"/>
            <a:ext cx="914400" cy="914400"/>
          </a:xfrm>
          <a:prstGeom prst="rect">
            <a:avLst/>
          </a:prstGeom>
          <a:noFill/>
        </p:spPr>
        <p:txBody>
          <a:bodyPr wrap="none" lIns="0" tIns="0" rIns="0" bIns="0" rtlCol="0">
            <a:noAutofit/>
          </a:bodyPr>
          <a:lstStyle/>
          <a:p>
            <a:pPr algn="l"/>
            <a:endParaRPr lang="fr-FR" sz="1000" dirty="0">
              <a:solidFill>
                <a:schemeClr val="tx2"/>
              </a:solidFill>
            </a:endParaRPr>
          </a:p>
        </p:txBody>
      </p:sp>
      <p:grpSp>
        <p:nvGrpSpPr>
          <p:cNvPr id="19" name="Group 18">
            <a:extLst>
              <a:ext uri="{FF2B5EF4-FFF2-40B4-BE49-F238E27FC236}">
                <a16:creationId xmlns:a16="http://schemas.microsoft.com/office/drawing/2014/main" id="{65EEA78E-334B-4BEE-B19D-9F782F35AB74}"/>
              </a:ext>
            </a:extLst>
          </p:cNvPr>
          <p:cNvGrpSpPr/>
          <p:nvPr/>
        </p:nvGrpSpPr>
        <p:grpSpPr>
          <a:xfrm>
            <a:off x="330212" y="2367567"/>
            <a:ext cx="8325676" cy="360697"/>
            <a:chOff x="330212" y="1697684"/>
            <a:chExt cx="8325676" cy="360697"/>
          </a:xfrm>
        </p:grpSpPr>
        <p:grpSp>
          <p:nvGrpSpPr>
            <p:cNvPr id="226" name="Group 131">
              <a:extLst>
                <a:ext uri="{FF2B5EF4-FFF2-40B4-BE49-F238E27FC236}">
                  <a16:creationId xmlns:a16="http://schemas.microsoft.com/office/drawing/2014/main" id="{4D135D7D-9835-44F1-B681-B70B25DE3F6C}"/>
                </a:ext>
              </a:extLst>
            </p:cNvPr>
            <p:cNvGrpSpPr/>
            <p:nvPr/>
          </p:nvGrpSpPr>
          <p:grpSpPr>
            <a:xfrm>
              <a:off x="330212" y="1697684"/>
              <a:ext cx="8325676" cy="360697"/>
              <a:chOff x="336236" y="1496849"/>
              <a:chExt cx="8325676" cy="334028"/>
            </a:xfrm>
            <a:solidFill>
              <a:schemeClr val="bg1"/>
            </a:solidFill>
          </p:grpSpPr>
          <p:grpSp>
            <p:nvGrpSpPr>
              <p:cNvPr id="227" name="Group 226">
                <a:extLst>
                  <a:ext uri="{FF2B5EF4-FFF2-40B4-BE49-F238E27FC236}">
                    <a16:creationId xmlns:a16="http://schemas.microsoft.com/office/drawing/2014/main" id="{A2C7CD9C-9972-4915-94D7-0FC6B6170112}"/>
                  </a:ext>
                </a:extLst>
              </p:cNvPr>
              <p:cNvGrpSpPr/>
              <p:nvPr/>
            </p:nvGrpSpPr>
            <p:grpSpPr>
              <a:xfrm>
                <a:off x="336236" y="1496849"/>
                <a:ext cx="6779752" cy="333458"/>
                <a:chOff x="336236" y="1102075"/>
                <a:chExt cx="6775736" cy="333458"/>
              </a:xfrm>
              <a:grpFill/>
            </p:grpSpPr>
            <p:grpSp>
              <p:nvGrpSpPr>
                <p:cNvPr id="229" name="Group 228">
                  <a:extLst>
                    <a:ext uri="{FF2B5EF4-FFF2-40B4-BE49-F238E27FC236}">
                      <a16:creationId xmlns:a16="http://schemas.microsoft.com/office/drawing/2014/main" id="{0AD10088-4075-4802-8C0A-78C0B9480967}"/>
                    </a:ext>
                  </a:extLst>
                </p:cNvPr>
                <p:cNvGrpSpPr/>
                <p:nvPr/>
              </p:nvGrpSpPr>
              <p:grpSpPr>
                <a:xfrm>
                  <a:off x="336236" y="1102075"/>
                  <a:ext cx="3380492" cy="324389"/>
                  <a:chOff x="334102" y="1147666"/>
                  <a:chExt cx="3380492" cy="433974"/>
                </a:xfrm>
                <a:grpFill/>
              </p:grpSpPr>
              <p:sp>
                <p:nvSpPr>
                  <p:cNvPr id="235" name="Round Diagonal Corner Rectangle 215">
                    <a:extLst>
                      <a:ext uri="{FF2B5EF4-FFF2-40B4-BE49-F238E27FC236}">
                        <a16:creationId xmlns:a16="http://schemas.microsoft.com/office/drawing/2014/main" id="{7BE4AE06-42A2-4D3E-8CFE-A5DB7C8730E1}"/>
                      </a:ext>
                    </a:extLst>
                  </p:cNvPr>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236" name="Round Diagonal Corner Rectangle 216">
                    <a:extLst>
                      <a:ext uri="{FF2B5EF4-FFF2-40B4-BE49-F238E27FC236}">
                        <a16:creationId xmlns:a16="http://schemas.microsoft.com/office/drawing/2014/main" id="{0F92343A-BC3A-4809-9647-C47F36F27A64}"/>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Austria</a:t>
                    </a:r>
                  </a:p>
                </p:txBody>
              </p:sp>
              <p:cxnSp>
                <p:nvCxnSpPr>
                  <p:cNvPr id="237" name="Straight Connector 178">
                    <a:extLst>
                      <a:ext uri="{FF2B5EF4-FFF2-40B4-BE49-F238E27FC236}">
                        <a16:creationId xmlns:a16="http://schemas.microsoft.com/office/drawing/2014/main" id="{5C2E7401-3D2B-4387-8BB2-18AF53F9E34F}"/>
                      </a:ext>
                    </a:extLst>
                  </p:cNvPr>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30" name="Round Diagonal Corner Rectangle 160">
                  <a:extLst>
                    <a:ext uri="{FF2B5EF4-FFF2-40B4-BE49-F238E27FC236}">
                      <a16:creationId xmlns:a16="http://schemas.microsoft.com/office/drawing/2014/main" id="{8892A6BD-BB2F-4703-8AE8-38857EE357D1}"/>
                    </a:ext>
                  </a:extLst>
                </p:cNvPr>
                <p:cNvSpPr/>
                <p:nvPr/>
              </p:nvSpPr>
              <p:spPr bwMode="blackWhite">
                <a:xfrm>
                  <a:off x="3819199" y="1111713"/>
                  <a:ext cx="1543916" cy="31827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br>
                    <a:rPr lang="en-GB" sz="700" dirty="0">
                      <a:solidFill>
                        <a:schemeClr val="tx2"/>
                      </a:solidFill>
                    </a:rPr>
                  </a:br>
                  <a:r>
                    <a:rPr lang="en-GB" sz="700" dirty="0">
                      <a:solidFill>
                        <a:schemeClr val="tx2"/>
                      </a:solidFill>
                    </a:rPr>
                    <a:t>Potential Reach: TBC</a:t>
                  </a:r>
                </a:p>
              </p:txBody>
            </p:sp>
            <p:cxnSp>
              <p:nvCxnSpPr>
                <p:cNvPr id="231" name="Straight Connector 171">
                  <a:extLst>
                    <a:ext uri="{FF2B5EF4-FFF2-40B4-BE49-F238E27FC236}">
                      <a16:creationId xmlns:a16="http://schemas.microsoft.com/office/drawing/2014/main" id="{2BE593EC-818E-4BF3-AB2F-CE963192D24E}"/>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32" name="Round Diagonal Corner Rectangle 162">
                  <a:extLst>
                    <a:ext uri="{FF2B5EF4-FFF2-40B4-BE49-F238E27FC236}">
                      <a16:creationId xmlns:a16="http://schemas.microsoft.com/office/drawing/2014/main" id="{76D73E91-4DEA-4A73-9D4D-21145687DEFD}"/>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233" name="Straight Connector 173">
                  <a:extLst>
                    <a:ext uri="{FF2B5EF4-FFF2-40B4-BE49-F238E27FC236}">
                      <a16:creationId xmlns:a16="http://schemas.microsoft.com/office/drawing/2014/main" id="{B0947E89-664E-4660-AA7A-BEA8BB50FBB6}"/>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34" name="Straight Connector 174">
                  <a:extLst>
                    <a:ext uri="{FF2B5EF4-FFF2-40B4-BE49-F238E27FC236}">
                      <a16:creationId xmlns:a16="http://schemas.microsoft.com/office/drawing/2014/main" id="{B720C535-0804-4659-BBD2-D3721771B6A0}"/>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28" name="Round Diagonal Corner Rectangle 158">
                <a:extLst>
                  <a:ext uri="{FF2B5EF4-FFF2-40B4-BE49-F238E27FC236}">
                    <a16:creationId xmlns:a16="http://schemas.microsoft.com/office/drawing/2014/main" id="{549680FC-972A-4B5F-B9A9-5F5C0EC36239}"/>
                  </a:ext>
                </a:extLst>
              </p:cNvPr>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dirty="0" err="1">
                    <a:solidFill>
                      <a:srgbClr val="FF0000"/>
                    </a:solidFill>
                  </a:rPr>
                  <a:t>Full</a:t>
                </a:r>
                <a:r>
                  <a:rPr lang="de-CH" sz="700" b="1" dirty="0">
                    <a:solidFill>
                      <a:srgbClr val="FF0000"/>
                    </a:solidFill>
                  </a:rPr>
                  <a:t> </a:t>
                </a:r>
                <a:r>
                  <a:rPr lang="de-CH" sz="700" b="1" dirty="0" err="1">
                    <a:solidFill>
                      <a:srgbClr val="FF0000"/>
                    </a:solidFill>
                  </a:rPr>
                  <a:t>Race</a:t>
                </a:r>
                <a:r>
                  <a:rPr lang="de-CH" sz="700" b="1" dirty="0">
                    <a:solidFill>
                      <a:srgbClr val="FF0000"/>
                    </a:solidFill>
                  </a:rPr>
                  <a:t> Live</a:t>
                </a:r>
              </a:p>
              <a:p>
                <a:r>
                  <a:rPr lang="de-CH" sz="700" b="1" dirty="0">
                    <a:solidFill>
                      <a:srgbClr val="00B050"/>
                    </a:solidFill>
                  </a:rPr>
                  <a:t>HLs </a:t>
                </a:r>
                <a:r>
                  <a:rPr lang="de-CH" sz="700" b="1" dirty="0" err="1">
                    <a:solidFill>
                      <a:srgbClr val="00B050"/>
                    </a:solidFill>
                  </a:rPr>
                  <a:t>available</a:t>
                </a:r>
                <a:r>
                  <a:rPr lang="de-CH" sz="700" b="1" dirty="0">
                    <a:solidFill>
                      <a:srgbClr val="00B050"/>
                    </a:solidFill>
                  </a:rPr>
                  <a:t> online</a:t>
                </a:r>
              </a:p>
            </p:txBody>
          </p:sp>
        </p:grpSp>
        <p:pic>
          <p:nvPicPr>
            <p:cNvPr id="238" name="Picture 825">
              <a:extLst>
                <a:ext uri="{FF2B5EF4-FFF2-40B4-BE49-F238E27FC236}">
                  <a16:creationId xmlns:a16="http://schemas.microsoft.com/office/drawing/2014/main" id="{5326579E-6A75-4BE3-8545-EA31D87D69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992" y="1824208"/>
              <a:ext cx="731174" cy="1257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6BDCB04A-8ABE-4611-B8B6-8FE60813EA64}"/>
              </a:ext>
            </a:extLst>
          </p:cNvPr>
          <p:cNvGrpSpPr/>
          <p:nvPr/>
        </p:nvGrpSpPr>
        <p:grpSpPr>
          <a:xfrm>
            <a:off x="330212" y="3288702"/>
            <a:ext cx="8325676" cy="403781"/>
            <a:chOff x="330212" y="2857109"/>
            <a:chExt cx="8325676" cy="403781"/>
          </a:xfrm>
        </p:grpSpPr>
        <p:grpSp>
          <p:nvGrpSpPr>
            <p:cNvPr id="90" name="Group 131">
              <a:extLst>
                <a:ext uri="{FF2B5EF4-FFF2-40B4-BE49-F238E27FC236}">
                  <a16:creationId xmlns:a16="http://schemas.microsoft.com/office/drawing/2014/main" id="{1F6AC652-DADC-4EDD-8220-1C4E8D2092BF}"/>
                </a:ext>
              </a:extLst>
            </p:cNvPr>
            <p:cNvGrpSpPr/>
            <p:nvPr/>
          </p:nvGrpSpPr>
          <p:grpSpPr>
            <a:xfrm>
              <a:off x="330212" y="2857109"/>
              <a:ext cx="8325676" cy="403781"/>
              <a:chOff x="336236" y="1496849"/>
              <a:chExt cx="8325676" cy="334028"/>
            </a:xfrm>
            <a:solidFill>
              <a:schemeClr val="bg1"/>
            </a:solidFill>
          </p:grpSpPr>
          <p:grpSp>
            <p:nvGrpSpPr>
              <p:cNvPr id="91" name="Group 167">
                <a:extLst>
                  <a:ext uri="{FF2B5EF4-FFF2-40B4-BE49-F238E27FC236}">
                    <a16:creationId xmlns:a16="http://schemas.microsoft.com/office/drawing/2014/main" id="{EFC8C0E4-A2D8-479D-964B-7750EFBD4248}"/>
                  </a:ext>
                </a:extLst>
              </p:cNvPr>
              <p:cNvGrpSpPr/>
              <p:nvPr/>
            </p:nvGrpSpPr>
            <p:grpSpPr>
              <a:xfrm>
                <a:off x="336236" y="1496849"/>
                <a:ext cx="6779752" cy="333458"/>
                <a:chOff x="336236" y="1102075"/>
                <a:chExt cx="6775736" cy="333458"/>
              </a:xfrm>
              <a:grpFill/>
            </p:grpSpPr>
            <p:grpSp>
              <p:nvGrpSpPr>
                <p:cNvPr id="93" name="Group 169">
                  <a:extLst>
                    <a:ext uri="{FF2B5EF4-FFF2-40B4-BE49-F238E27FC236}">
                      <a16:creationId xmlns:a16="http://schemas.microsoft.com/office/drawing/2014/main" id="{9F5CB384-3530-47DB-8990-574265058B3A}"/>
                    </a:ext>
                  </a:extLst>
                </p:cNvPr>
                <p:cNvGrpSpPr/>
                <p:nvPr/>
              </p:nvGrpSpPr>
              <p:grpSpPr>
                <a:xfrm>
                  <a:off x="336236" y="1102075"/>
                  <a:ext cx="3380492" cy="324389"/>
                  <a:chOff x="334102" y="1147666"/>
                  <a:chExt cx="3380492" cy="433974"/>
                </a:xfrm>
                <a:grpFill/>
              </p:grpSpPr>
              <p:sp>
                <p:nvSpPr>
                  <p:cNvPr id="99" name="Round Diagonal Corner Rectangle 215">
                    <a:extLst>
                      <a:ext uri="{FF2B5EF4-FFF2-40B4-BE49-F238E27FC236}">
                        <a16:creationId xmlns:a16="http://schemas.microsoft.com/office/drawing/2014/main" id="{407BB137-8B1E-4207-B52D-0C8DB17DFF9D}"/>
                      </a:ext>
                    </a:extLst>
                  </p:cNvPr>
                  <p:cNvSpPr/>
                  <p:nvPr/>
                </p:nvSpPr>
                <p:spPr bwMode="blackWhite">
                  <a:xfrm>
                    <a:off x="334102" y="1147666"/>
                    <a:ext cx="1038104"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00" name="Round Diagonal Corner Rectangle 216">
                    <a:extLst>
                      <a:ext uri="{FF2B5EF4-FFF2-40B4-BE49-F238E27FC236}">
                        <a16:creationId xmlns:a16="http://schemas.microsoft.com/office/drawing/2014/main" id="{8807C767-5A60-49FB-AEF8-4959F1394A2F}"/>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China</a:t>
                    </a:r>
                  </a:p>
                </p:txBody>
              </p:sp>
              <p:cxnSp>
                <p:nvCxnSpPr>
                  <p:cNvPr id="104" name="Straight Connector 178">
                    <a:extLst>
                      <a:ext uri="{FF2B5EF4-FFF2-40B4-BE49-F238E27FC236}">
                        <a16:creationId xmlns:a16="http://schemas.microsoft.com/office/drawing/2014/main" id="{C1637CF8-944E-4014-9F2A-DB6D32F9DDA9}"/>
                      </a:ext>
                    </a:extLst>
                  </p:cNvPr>
                  <p:cNvCxnSpPr/>
                  <p:nvPr/>
                </p:nvCxnSpPr>
                <p:spPr bwMode="auto">
                  <a:xfrm>
                    <a:off x="1372206" y="1364654"/>
                    <a:ext cx="79847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94" name="Round Diagonal Corner Rectangle 160">
                  <a:extLst>
                    <a:ext uri="{FF2B5EF4-FFF2-40B4-BE49-F238E27FC236}">
                      <a16:creationId xmlns:a16="http://schemas.microsoft.com/office/drawing/2014/main" id="{F61E4E48-AAF4-4153-927C-44FB70C0F31D}"/>
                    </a:ext>
                  </a:extLst>
                </p:cNvPr>
                <p:cNvSpPr/>
                <p:nvPr/>
              </p:nvSpPr>
              <p:spPr bwMode="blackWhite">
                <a:xfrm>
                  <a:off x="3819199" y="1111713"/>
                  <a:ext cx="1543916" cy="318273"/>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br>
                    <a:rPr lang="en-GB" sz="700" dirty="0">
                      <a:solidFill>
                        <a:schemeClr val="tx2"/>
                      </a:solidFill>
                    </a:rPr>
                  </a:br>
                  <a:r>
                    <a:rPr lang="en-GB" sz="700" dirty="0">
                      <a:solidFill>
                        <a:schemeClr val="tx2"/>
                      </a:solidFill>
                    </a:rPr>
                    <a:t>Potential Reach: TBC</a:t>
                  </a:r>
                </a:p>
              </p:txBody>
            </p:sp>
            <p:cxnSp>
              <p:nvCxnSpPr>
                <p:cNvPr id="95" name="Straight Connector 171">
                  <a:extLst>
                    <a:ext uri="{FF2B5EF4-FFF2-40B4-BE49-F238E27FC236}">
                      <a16:creationId xmlns:a16="http://schemas.microsoft.com/office/drawing/2014/main" id="{F226F14D-FB9D-46A2-B96C-9FB799282C14}"/>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96" name="Round Diagonal Corner Rectangle 162">
                  <a:extLst>
                    <a:ext uri="{FF2B5EF4-FFF2-40B4-BE49-F238E27FC236}">
                      <a16:creationId xmlns:a16="http://schemas.microsoft.com/office/drawing/2014/main" id="{08068415-2424-483E-9494-B31645683E1B}"/>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a:t>
                  </a:r>
                </a:p>
              </p:txBody>
            </p:sp>
            <p:cxnSp>
              <p:nvCxnSpPr>
                <p:cNvPr id="97" name="Straight Connector 173">
                  <a:extLst>
                    <a:ext uri="{FF2B5EF4-FFF2-40B4-BE49-F238E27FC236}">
                      <a16:creationId xmlns:a16="http://schemas.microsoft.com/office/drawing/2014/main" id="{C3508122-B621-4F18-BF69-0D93D106BB03}"/>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98" name="Straight Connector 174">
                  <a:extLst>
                    <a:ext uri="{FF2B5EF4-FFF2-40B4-BE49-F238E27FC236}">
                      <a16:creationId xmlns:a16="http://schemas.microsoft.com/office/drawing/2014/main" id="{AEBB1EB5-59FF-4A21-B463-949031358BFF}"/>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92" name="Round Diagonal Corner Rectangle 158">
                <a:extLst>
                  <a:ext uri="{FF2B5EF4-FFF2-40B4-BE49-F238E27FC236}">
                    <a16:creationId xmlns:a16="http://schemas.microsoft.com/office/drawing/2014/main" id="{B2B0A02C-2E70-44CD-8800-6E62C29A051C}"/>
                  </a:ext>
                </a:extLst>
              </p:cNvPr>
              <p:cNvSpPr/>
              <p:nvPr/>
            </p:nvSpPr>
            <p:spPr bwMode="blackWhite">
              <a:xfrm>
                <a:off x="7117996" y="1506488"/>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p:txBody>
          </p:sp>
        </p:grpSp>
        <p:pic>
          <p:nvPicPr>
            <p:cNvPr id="109" name="Picture 685" descr="Image result for tencent logo">
              <a:extLst>
                <a:ext uri="{FF2B5EF4-FFF2-40B4-BE49-F238E27FC236}">
                  <a16:creationId xmlns:a16="http://schemas.microsoft.com/office/drawing/2014/main" id="{F10FD4BC-C952-4AF2-8DB9-BB73B16CFD5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1097" b="22743"/>
            <a:stretch/>
          </p:blipFill>
          <p:spPr bwMode="auto">
            <a:xfrm>
              <a:off x="531219" y="2955448"/>
              <a:ext cx="668317" cy="2205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11871DB4-857D-40B4-A69F-F8CB7C42C92F}"/>
              </a:ext>
            </a:extLst>
          </p:cNvPr>
          <p:cNvGrpSpPr/>
          <p:nvPr/>
        </p:nvGrpSpPr>
        <p:grpSpPr>
          <a:xfrm>
            <a:off x="334226" y="1457967"/>
            <a:ext cx="8323669" cy="334028"/>
            <a:chOff x="336236" y="1177290"/>
            <a:chExt cx="8323669" cy="334028"/>
          </a:xfrm>
          <a:solidFill>
            <a:schemeClr val="bg1"/>
          </a:solidFill>
        </p:grpSpPr>
        <p:grpSp>
          <p:nvGrpSpPr>
            <p:cNvPr id="112" name="Group 111">
              <a:extLst>
                <a:ext uri="{FF2B5EF4-FFF2-40B4-BE49-F238E27FC236}">
                  <a16:creationId xmlns:a16="http://schemas.microsoft.com/office/drawing/2014/main" id="{7076818B-00E9-4AED-A41E-23DCC9A3B965}"/>
                </a:ext>
              </a:extLst>
            </p:cNvPr>
            <p:cNvGrpSpPr/>
            <p:nvPr/>
          </p:nvGrpSpPr>
          <p:grpSpPr>
            <a:xfrm>
              <a:off x="336236" y="1177290"/>
              <a:ext cx="6777745" cy="333458"/>
              <a:chOff x="336236" y="1102075"/>
              <a:chExt cx="6775736" cy="333458"/>
            </a:xfrm>
            <a:grpFill/>
          </p:grpSpPr>
          <p:grpSp>
            <p:nvGrpSpPr>
              <p:cNvPr id="116" name="Group 115">
                <a:extLst>
                  <a:ext uri="{FF2B5EF4-FFF2-40B4-BE49-F238E27FC236}">
                    <a16:creationId xmlns:a16="http://schemas.microsoft.com/office/drawing/2014/main" id="{83BA69B4-E156-40D8-8798-3D17E7CCD1F6}"/>
                  </a:ext>
                </a:extLst>
              </p:cNvPr>
              <p:cNvGrpSpPr/>
              <p:nvPr/>
            </p:nvGrpSpPr>
            <p:grpSpPr>
              <a:xfrm>
                <a:off x="336236" y="1102075"/>
                <a:ext cx="3380492" cy="324389"/>
                <a:chOff x="334102" y="1147666"/>
                <a:chExt cx="3380492" cy="433974"/>
              </a:xfrm>
              <a:grpFill/>
            </p:grpSpPr>
            <p:sp>
              <p:nvSpPr>
                <p:cNvPr id="122" name="Round Diagonal Corner Rectangle 406">
                  <a:extLst>
                    <a:ext uri="{FF2B5EF4-FFF2-40B4-BE49-F238E27FC236}">
                      <a16:creationId xmlns:a16="http://schemas.microsoft.com/office/drawing/2014/main" id="{DB361CD6-2837-4115-B58D-01C89675848F}"/>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40" name="Round Diagonal Corner Rectangle 407">
                  <a:extLst>
                    <a:ext uri="{FF2B5EF4-FFF2-40B4-BE49-F238E27FC236}">
                      <a16:creationId xmlns:a16="http://schemas.microsoft.com/office/drawing/2014/main" id="{942AB026-DFF9-4F69-A172-BD93CBCBB26B}"/>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Pan-Europe, Pan-Asia-Pacific and Pan-Africa</a:t>
                  </a:r>
                </a:p>
              </p:txBody>
            </p:sp>
            <p:cxnSp>
              <p:nvCxnSpPr>
                <p:cNvPr id="141" name="Straight Connector 140">
                  <a:extLst>
                    <a:ext uri="{FF2B5EF4-FFF2-40B4-BE49-F238E27FC236}">
                      <a16:creationId xmlns:a16="http://schemas.microsoft.com/office/drawing/2014/main" id="{80290E40-0C10-4501-BAC1-36866DCD09C0}"/>
                    </a:ext>
                  </a:extLst>
                </p:cNvPr>
                <p:cNvCxnSpPr>
                  <a:stCxn id="122" idx="0"/>
                  <a:endCxn id="140"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17" name="Round Diagonal Corner Rectangle 401">
                <a:extLst>
                  <a:ext uri="{FF2B5EF4-FFF2-40B4-BE49-F238E27FC236}">
                    <a16:creationId xmlns:a16="http://schemas.microsoft.com/office/drawing/2014/main" id="{38817660-CB2A-4F8E-AD1D-AAE65EA75194}"/>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br>
                  <a:rPr lang="en-GB" sz="700" dirty="0">
                    <a:solidFill>
                      <a:schemeClr val="tx2"/>
                    </a:solidFill>
                  </a:rPr>
                </a:br>
                <a:r>
                  <a:rPr lang="en-GB" sz="700" dirty="0">
                    <a:solidFill>
                      <a:schemeClr val="tx2"/>
                    </a:solidFill>
                  </a:rPr>
                  <a:t>Potential Reach: tbc </a:t>
                </a:r>
              </a:p>
            </p:txBody>
          </p:sp>
          <p:cxnSp>
            <p:nvCxnSpPr>
              <p:cNvPr id="118" name="Straight Connector 117">
                <a:extLst>
                  <a:ext uri="{FF2B5EF4-FFF2-40B4-BE49-F238E27FC236}">
                    <a16:creationId xmlns:a16="http://schemas.microsoft.com/office/drawing/2014/main" id="{977216ED-7937-4013-BEA2-FAB635B5B167}"/>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19" name="Round Diagonal Corner Rectangle 403">
                <a:extLst>
                  <a:ext uri="{FF2B5EF4-FFF2-40B4-BE49-F238E27FC236}">
                    <a16:creationId xmlns:a16="http://schemas.microsoft.com/office/drawing/2014/main" id="{073BBB87-ACC8-44A3-9FB5-1073C60F6530}"/>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20" name="Straight Connector 119">
                <a:extLst>
                  <a:ext uri="{FF2B5EF4-FFF2-40B4-BE49-F238E27FC236}">
                    <a16:creationId xmlns:a16="http://schemas.microsoft.com/office/drawing/2014/main" id="{14132436-58CE-4593-909B-73FF29201A20}"/>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7AE771FE-0689-4E24-8541-4B13A6353DE5}"/>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14" name="Round Diagonal Corner Rectangle 409">
              <a:extLst>
                <a:ext uri="{FF2B5EF4-FFF2-40B4-BE49-F238E27FC236}">
                  <a16:creationId xmlns:a16="http://schemas.microsoft.com/office/drawing/2014/main" id="{C5962280-3330-4F9A-AE00-3FD4D1EE9C89}"/>
                </a:ext>
              </a:extLst>
            </p:cNvPr>
            <p:cNvSpPr/>
            <p:nvPr/>
          </p:nvSpPr>
          <p:spPr bwMode="blackWhite">
            <a:xfrm>
              <a:off x="7115989" y="1186929"/>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b="1" dirty="0">
                  <a:solidFill>
                    <a:srgbClr val="FF0000"/>
                  </a:solidFill>
                </a:rPr>
                <a:t>Full Race Live</a:t>
              </a:r>
            </a:p>
            <a:p>
              <a:r>
                <a:rPr lang="en-GB" sz="700" b="1" dirty="0" err="1">
                  <a:solidFill>
                    <a:srgbClr val="00B050"/>
                  </a:solidFill>
                </a:rPr>
                <a:t>HLs</a:t>
              </a:r>
              <a:r>
                <a:rPr lang="en-GB" sz="700" b="1" dirty="0">
                  <a:solidFill>
                    <a:srgbClr val="00B050"/>
                  </a:solidFill>
                </a:rPr>
                <a:t> available online</a:t>
              </a:r>
            </a:p>
          </p:txBody>
        </p:sp>
      </p:grpSp>
      <p:pic>
        <p:nvPicPr>
          <p:cNvPr id="142" name="Picture 5" descr="Image result for motorsport.tv logo">
            <a:extLst>
              <a:ext uri="{FF2B5EF4-FFF2-40B4-BE49-F238E27FC236}">
                <a16:creationId xmlns:a16="http://schemas.microsoft.com/office/drawing/2014/main" id="{975F3C10-D0C8-4CD2-8E6F-5A4401AFFC7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1969" y="1568641"/>
            <a:ext cx="752400" cy="13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29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277329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13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3" name="Round Diagonal Corner Rectangle 112"/>
          <p:cNvSpPr>
            <a:spLocks noChangeAspect="1"/>
          </p:cNvSpPr>
          <p:nvPr/>
        </p:nvSpPr>
        <p:spPr bwMode="blackWhite">
          <a:xfrm>
            <a:off x="2172812" y="267445"/>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Territories</a:t>
            </a:r>
          </a:p>
        </p:txBody>
      </p:sp>
      <p:sp>
        <p:nvSpPr>
          <p:cNvPr id="130" name="Round Diagonal Corner Rectangle 129"/>
          <p:cNvSpPr>
            <a:spLocks noChangeAspect="1"/>
          </p:cNvSpPr>
          <p:nvPr/>
        </p:nvSpPr>
        <p:spPr bwMode="blackWhite">
          <a:xfrm>
            <a:off x="3819199" y="266513"/>
            <a:ext cx="1543916"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Info</a:t>
            </a:r>
          </a:p>
        </p:txBody>
      </p:sp>
      <p:sp>
        <p:nvSpPr>
          <p:cNvPr id="210" name="Round Diagonal Corner Rectangle 209"/>
          <p:cNvSpPr>
            <a:spLocks noChangeAspect="1"/>
          </p:cNvSpPr>
          <p:nvPr/>
        </p:nvSpPr>
        <p:spPr bwMode="blackWhite">
          <a:xfrm>
            <a:off x="336236" y="266281"/>
            <a:ext cx="1039028" cy="315035"/>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chemeClr val="bg1"/>
                </a:solidFill>
              </a:rPr>
              <a:t>Broadcaster</a:t>
            </a:r>
          </a:p>
        </p:txBody>
      </p:sp>
      <p:sp>
        <p:nvSpPr>
          <p:cNvPr id="339" name="Round Diagonal Corner Rectangle 338"/>
          <p:cNvSpPr/>
          <p:nvPr/>
        </p:nvSpPr>
        <p:spPr bwMode="blackWhite">
          <a:xfrm>
            <a:off x="336235" y="697863"/>
            <a:ext cx="8319653" cy="198501"/>
          </a:xfrm>
          <a:prstGeom prst="round2DiagRect">
            <a:avLst/>
          </a:prstGeom>
          <a:solidFill>
            <a:srgbClr val="002060"/>
          </a:solidFill>
          <a:ln>
            <a:noFill/>
          </a:ln>
          <a:effectLst>
            <a:outerShdw blurRad="114300" dist="38100" dir="4200000" algn="ctr" rotWithShape="0">
              <a:schemeClr val="accent4">
                <a:lumMod val="75000"/>
              </a:schemeClr>
            </a:outerShdw>
          </a:effectLst>
        </p:spPr>
        <p:txBody>
          <a:bodyPr rtlCol="0" anchor="ctr"/>
          <a:lstStyle/>
          <a:p>
            <a:r>
              <a:rPr lang="en-GB" sz="1000" b="1" dirty="0">
                <a:solidFill>
                  <a:schemeClr val="bg1"/>
                </a:solidFill>
              </a:rPr>
              <a:t>INTERNET/OTT/MOBILE BROADCASTERS</a:t>
            </a:r>
          </a:p>
        </p:txBody>
      </p:sp>
      <p:sp>
        <p:nvSpPr>
          <p:cNvPr id="110" name="Round Diagonal Corner Rectangle 109"/>
          <p:cNvSpPr>
            <a:spLocks noChangeAspect="1"/>
          </p:cNvSpPr>
          <p:nvPr/>
        </p:nvSpPr>
        <p:spPr bwMode="blackWhite">
          <a:xfrm>
            <a:off x="5470603" y="266280"/>
            <a:ext cx="3188295" cy="315036"/>
          </a:xfrm>
          <a:prstGeom prst="round2DiagRect">
            <a:avLst/>
          </a:prstGeom>
          <a:solidFill>
            <a:schemeClr val="accent3"/>
          </a:solidFill>
          <a:ln>
            <a:noFill/>
          </a:ln>
          <a:effectLst>
            <a:outerShdw blurRad="114300" dist="38100" dir="4200000" algn="ctr" rotWithShape="0">
              <a:schemeClr val="accent4">
                <a:lumMod val="75000"/>
              </a:schemeClr>
            </a:outerShdw>
          </a:effectLst>
        </p:spPr>
        <p:txBody>
          <a:bodyPr rtlCol="0" anchor="ctr"/>
          <a:lstStyle/>
          <a:p>
            <a:r>
              <a:rPr lang="en-GB" sz="1100" b="1" dirty="0">
                <a:solidFill>
                  <a:srgbClr val="FF0000"/>
                </a:solidFill>
              </a:rPr>
              <a:t>LIVE </a:t>
            </a:r>
            <a:r>
              <a:rPr lang="en-GB" sz="1100" b="1" dirty="0">
                <a:solidFill>
                  <a:schemeClr val="bg1"/>
                </a:solidFill>
              </a:rPr>
              <a:t>//</a:t>
            </a:r>
            <a:r>
              <a:rPr lang="en-GB" sz="1100" b="1" dirty="0">
                <a:solidFill>
                  <a:srgbClr val="FF0000"/>
                </a:solidFill>
              </a:rPr>
              <a:t> </a:t>
            </a:r>
            <a:r>
              <a:rPr lang="en-GB" sz="1100" b="1" dirty="0">
                <a:solidFill>
                  <a:srgbClr val="00B050"/>
                </a:solidFill>
              </a:rPr>
              <a:t>HIGHLIGHTS </a:t>
            </a:r>
            <a:r>
              <a:rPr lang="en-GB" sz="1100" b="1" dirty="0">
                <a:solidFill>
                  <a:schemeClr val="bg1"/>
                </a:solidFill>
              </a:rPr>
              <a:t>//</a:t>
            </a:r>
            <a:r>
              <a:rPr lang="en-GB" sz="1100" b="1" dirty="0">
                <a:solidFill>
                  <a:srgbClr val="00B050"/>
                </a:solidFill>
              </a:rPr>
              <a:t> </a:t>
            </a:r>
            <a:r>
              <a:rPr lang="en-GB" sz="1100" b="1" dirty="0">
                <a:solidFill>
                  <a:srgbClr val="FFC000"/>
                </a:solidFill>
              </a:rPr>
              <a:t>NEWS</a:t>
            </a:r>
            <a:br>
              <a:rPr lang="en-GB" sz="1100" b="1" dirty="0">
                <a:solidFill>
                  <a:srgbClr val="FFC000"/>
                </a:solidFill>
              </a:rPr>
            </a:br>
            <a:r>
              <a:rPr lang="en-GB" sz="1100" b="1" dirty="0">
                <a:solidFill>
                  <a:schemeClr val="bg1"/>
                </a:solidFill>
              </a:rPr>
              <a:t>Local time unless stated</a:t>
            </a:r>
            <a:endParaRPr lang="en-GB" sz="1100" b="1" dirty="0">
              <a:solidFill>
                <a:srgbClr val="FF0000"/>
              </a:solidFill>
            </a:endParaRPr>
          </a:p>
        </p:txBody>
      </p:sp>
      <p:sp>
        <p:nvSpPr>
          <p:cNvPr id="16" name="ZoneTexte 15"/>
          <p:cNvSpPr txBox="1"/>
          <p:nvPr/>
        </p:nvSpPr>
        <p:spPr>
          <a:xfrm>
            <a:off x="273974" y="1053615"/>
            <a:ext cx="914400" cy="914400"/>
          </a:xfrm>
          <a:prstGeom prst="rect">
            <a:avLst/>
          </a:prstGeom>
          <a:noFill/>
        </p:spPr>
        <p:txBody>
          <a:bodyPr wrap="none" lIns="0" tIns="0" rIns="0" bIns="0" rtlCol="0">
            <a:noAutofit/>
          </a:bodyPr>
          <a:lstStyle/>
          <a:p>
            <a:pPr algn="l"/>
            <a:endParaRPr lang="fr-FR" sz="1000" dirty="0">
              <a:solidFill>
                <a:schemeClr val="tx2"/>
              </a:solidFill>
            </a:endParaRPr>
          </a:p>
        </p:txBody>
      </p:sp>
      <p:grpSp>
        <p:nvGrpSpPr>
          <p:cNvPr id="9" name="Group 8">
            <a:extLst>
              <a:ext uri="{FF2B5EF4-FFF2-40B4-BE49-F238E27FC236}">
                <a16:creationId xmlns:a16="http://schemas.microsoft.com/office/drawing/2014/main" id="{185F1E54-F68D-467E-B066-F562AE0885F8}"/>
              </a:ext>
            </a:extLst>
          </p:cNvPr>
          <p:cNvGrpSpPr/>
          <p:nvPr/>
        </p:nvGrpSpPr>
        <p:grpSpPr>
          <a:xfrm>
            <a:off x="319535" y="2013558"/>
            <a:ext cx="8323669" cy="334028"/>
            <a:chOff x="334226" y="3724402"/>
            <a:chExt cx="8323669" cy="334028"/>
          </a:xfrm>
        </p:grpSpPr>
        <p:grpSp>
          <p:nvGrpSpPr>
            <p:cNvPr id="213" name="Group 212">
              <a:extLst>
                <a:ext uri="{FF2B5EF4-FFF2-40B4-BE49-F238E27FC236}">
                  <a16:creationId xmlns:a16="http://schemas.microsoft.com/office/drawing/2014/main" id="{279F0C06-4ED4-4736-9227-2CD065BB7DE6}"/>
                </a:ext>
              </a:extLst>
            </p:cNvPr>
            <p:cNvGrpSpPr/>
            <p:nvPr/>
          </p:nvGrpSpPr>
          <p:grpSpPr>
            <a:xfrm>
              <a:off x="334226" y="3724402"/>
              <a:ext cx="8323669" cy="334028"/>
              <a:chOff x="340252" y="786185"/>
              <a:chExt cx="8323669" cy="334028"/>
            </a:xfrm>
            <a:solidFill>
              <a:schemeClr val="bg1"/>
            </a:solidFill>
          </p:grpSpPr>
          <p:grpSp>
            <p:nvGrpSpPr>
              <p:cNvPr id="215" name="Group 214">
                <a:extLst>
                  <a:ext uri="{FF2B5EF4-FFF2-40B4-BE49-F238E27FC236}">
                    <a16:creationId xmlns:a16="http://schemas.microsoft.com/office/drawing/2014/main" id="{4460875B-C1A5-4E81-93E6-DBA9DFFFFDB2}"/>
                  </a:ext>
                </a:extLst>
              </p:cNvPr>
              <p:cNvGrpSpPr/>
              <p:nvPr/>
            </p:nvGrpSpPr>
            <p:grpSpPr>
              <a:xfrm>
                <a:off x="340252" y="786185"/>
                <a:ext cx="6777745" cy="333458"/>
                <a:chOff x="336236" y="1102075"/>
                <a:chExt cx="6775736" cy="333458"/>
              </a:xfrm>
              <a:grpFill/>
            </p:grpSpPr>
            <p:grpSp>
              <p:nvGrpSpPr>
                <p:cNvPr id="217" name="Group 216">
                  <a:extLst>
                    <a:ext uri="{FF2B5EF4-FFF2-40B4-BE49-F238E27FC236}">
                      <a16:creationId xmlns:a16="http://schemas.microsoft.com/office/drawing/2014/main" id="{142415CE-A6F1-48E6-B918-1C853AE42270}"/>
                    </a:ext>
                  </a:extLst>
                </p:cNvPr>
                <p:cNvGrpSpPr/>
                <p:nvPr/>
              </p:nvGrpSpPr>
              <p:grpSpPr>
                <a:xfrm>
                  <a:off x="336236" y="1102075"/>
                  <a:ext cx="3380492" cy="324389"/>
                  <a:chOff x="334102" y="1147666"/>
                  <a:chExt cx="3380492" cy="433974"/>
                </a:xfrm>
                <a:grpFill/>
              </p:grpSpPr>
              <p:sp>
                <p:nvSpPr>
                  <p:cNvPr id="223" name="Round Diagonal Corner Rectangle 346">
                    <a:extLst>
                      <a:ext uri="{FF2B5EF4-FFF2-40B4-BE49-F238E27FC236}">
                        <a16:creationId xmlns:a16="http://schemas.microsoft.com/office/drawing/2014/main" id="{9F6CCB26-8109-4C71-AE8E-721F484DD67B}"/>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chemeClr val="tx2"/>
                      </a:solidFill>
                      <a:highlight>
                        <a:srgbClr val="FFFF00"/>
                      </a:highlight>
                    </a:endParaRPr>
                  </a:p>
                </p:txBody>
              </p:sp>
              <p:sp>
                <p:nvSpPr>
                  <p:cNvPr id="224" name="Round Diagonal Corner Rectangle 347">
                    <a:extLst>
                      <a:ext uri="{FF2B5EF4-FFF2-40B4-BE49-F238E27FC236}">
                        <a16:creationId xmlns:a16="http://schemas.microsoft.com/office/drawing/2014/main" id="{715725A0-5FEE-4844-8BB2-A1616248AC66}"/>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Netherlands &amp; Luxembourg</a:t>
                    </a:r>
                  </a:p>
                </p:txBody>
              </p:sp>
              <p:cxnSp>
                <p:nvCxnSpPr>
                  <p:cNvPr id="225" name="Straight Connector 224">
                    <a:extLst>
                      <a:ext uri="{FF2B5EF4-FFF2-40B4-BE49-F238E27FC236}">
                        <a16:creationId xmlns:a16="http://schemas.microsoft.com/office/drawing/2014/main" id="{C4F6EC4F-06C4-4FA9-90C0-78218BE5AC8B}"/>
                      </a:ext>
                    </a:extLst>
                  </p:cNvPr>
                  <p:cNvCxnSpPr>
                    <a:stCxn id="223" idx="0"/>
                    <a:endCxn id="224"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18" name="Round Diagonal Corner Rectangle 341">
                  <a:extLst>
                    <a:ext uri="{FF2B5EF4-FFF2-40B4-BE49-F238E27FC236}">
                      <a16:creationId xmlns:a16="http://schemas.microsoft.com/office/drawing/2014/main" id="{5D9A3D1A-710A-49A1-9C0A-23829FD4F172}"/>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br>
                    <a:rPr lang="en-GB" sz="700" dirty="0">
                      <a:solidFill>
                        <a:schemeClr val="tx2"/>
                      </a:solidFill>
                    </a:rPr>
                  </a:br>
                  <a:r>
                    <a:rPr lang="en-GB" sz="700" dirty="0">
                      <a:solidFill>
                        <a:schemeClr val="tx2"/>
                      </a:solidFill>
                    </a:rPr>
                    <a:t>Potential Reach: tbc</a:t>
                  </a:r>
                </a:p>
              </p:txBody>
            </p:sp>
            <p:cxnSp>
              <p:nvCxnSpPr>
                <p:cNvPr id="219" name="Straight Connector 218">
                  <a:extLst>
                    <a:ext uri="{FF2B5EF4-FFF2-40B4-BE49-F238E27FC236}">
                      <a16:creationId xmlns:a16="http://schemas.microsoft.com/office/drawing/2014/main" id="{A30403DE-2554-4BA2-8DA7-1D81AFBD963B}"/>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220" name="Round Diagonal Corner Rectangle 343">
                  <a:extLst>
                    <a:ext uri="{FF2B5EF4-FFF2-40B4-BE49-F238E27FC236}">
                      <a16:creationId xmlns:a16="http://schemas.microsoft.com/office/drawing/2014/main" id="{7D73A4D1-15FA-47AB-8CD3-D76D33439C6E}"/>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221" name="Straight Connector 220">
                  <a:extLst>
                    <a:ext uri="{FF2B5EF4-FFF2-40B4-BE49-F238E27FC236}">
                      <a16:creationId xmlns:a16="http://schemas.microsoft.com/office/drawing/2014/main" id="{059FB5D3-80BB-41D7-8383-1244F43D8D1D}"/>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F9B7A8FF-D0C1-4FCC-9775-DAB386865093}"/>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216" name="Round Diagonal Corner Rectangle 349">
                <a:extLst>
                  <a:ext uri="{FF2B5EF4-FFF2-40B4-BE49-F238E27FC236}">
                    <a16:creationId xmlns:a16="http://schemas.microsoft.com/office/drawing/2014/main" id="{46D495A5-9752-47ED-BF1A-8D8D20819C64}"/>
                  </a:ext>
                </a:extLst>
              </p:cNvPr>
              <p:cNvSpPr/>
              <p:nvPr/>
            </p:nvSpPr>
            <p:spPr bwMode="blackWhite">
              <a:xfrm>
                <a:off x="7120005" y="79582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dirty="0" err="1">
                    <a:solidFill>
                      <a:srgbClr val="FF0000"/>
                    </a:solidFill>
                  </a:rPr>
                  <a:t>Full</a:t>
                </a:r>
                <a:r>
                  <a:rPr lang="de-CH" sz="700" b="1" dirty="0">
                    <a:solidFill>
                      <a:srgbClr val="FF0000"/>
                    </a:solidFill>
                  </a:rPr>
                  <a:t> </a:t>
                </a:r>
                <a:r>
                  <a:rPr lang="de-CH" sz="700" b="1" dirty="0" err="1">
                    <a:solidFill>
                      <a:srgbClr val="FF0000"/>
                    </a:solidFill>
                  </a:rPr>
                  <a:t>Race</a:t>
                </a:r>
                <a:r>
                  <a:rPr lang="de-CH" sz="700" b="1" dirty="0">
                    <a:solidFill>
                      <a:srgbClr val="FF0000"/>
                    </a:solidFill>
                  </a:rPr>
                  <a:t> Live</a:t>
                </a:r>
              </a:p>
              <a:p>
                <a:r>
                  <a:rPr lang="de-CH" sz="700" b="1" dirty="0">
                    <a:solidFill>
                      <a:srgbClr val="00B050"/>
                    </a:solidFill>
                  </a:rPr>
                  <a:t>HLs </a:t>
                </a:r>
                <a:r>
                  <a:rPr lang="de-CH" sz="700" b="1" dirty="0" err="1">
                    <a:solidFill>
                      <a:srgbClr val="00B050"/>
                    </a:solidFill>
                  </a:rPr>
                  <a:t>available</a:t>
                </a:r>
                <a:r>
                  <a:rPr lang="de-CH" sz="700" b="1" dirty="0">
                    <a:solidFill>
                      <a:srgbClr val="00B050"/>
                    </a:solidFill>
                  </a:rPr>
                  <a:t> online</a:t>
                </a:r>
              </a:p>
            </p:txBody>
          </p:sp>
        </p:grpSp>
        <p:pic>
          <p:nvPicPr>
            <p:cNvPr id="400992" name="Picture 608">
              <a:extLst>
                <a:ext uri="{FF2B5EF4-FFF2-40B4-BE49-F238E27FC236}">
                  <a16:creationId xmlns:a16="http://schemas.microsoft.com/office/drawing/2014/main" id="{3CF886AF-6A2D-4ED6-A76E-5D1C3F0F86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002" y="3807908"/>
              <a:ext cx="798400" cy="1862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66AA7001-587A-4B64-B261-8021D7507ECF}"/>
              </a:ext>
            </a:extLst>
          </p:cNvPr>
          <p:cNvGrpSpPr/>
          <p:nvPr/>
        </p:nvGrpSpPr>
        <p:grpSpPr>
          <a:xfrm>
            <a:off x="319535" y="2493646"/>
            <a:ext cx="8323669" cy="334028"/>
            <a:chOff x="324803" y="4552434"/>
            <a:chExt cx="8323669" cy="334028"/>
          </a:xfrm>
        </p:grpSpPr>
        <p:grpSp>
          <p:nvGrpSpPr>
            <p:cNvPr id="141" name="Group 140"/>
            <p:cNvGrpSpPr/>
            <p:nvPr/>
          </p:nvGrpSpPr>
          <p:grpSpPr>
            <a:xfrm>
              <a:off x="324803" y="4552434"/>
              <a:ext cx="8323669" cy="334028"/>
              <a:chOff x="359374" y="3191493"/>
              <a:chExt cx="8323669" cy="334028"/>
            </a:xfrm>
            <a:solidFill>
              <a:schemeClr val="bg1"/>
            </a:solidFill>
          </p:grpSpPr>
          <p:grpSp>
            <p:nvGrpSpPr>
              <p:cNvPr id="142" name="Group 141"/>
              <p:cNvGrpSpPr/>
              <p:nvPr/>
            </p:nvGrpSpPr>
            <p:grpSpPr>
              <a:xfrm>
                <a:off x="359374" y="3191493"/>
                <a:ext cx="6777745" cy="333458"/>
                <a:chOff x="336236" y="1102075"/>
                <a:chExt cx="6775736" cy="333458"/>
              </a:xfrm>
              <a:grpFill/>
            </p:grpSpPr>
            <p:grpSp>
              <p:nvGrpSpPr>
                <p:cNvPr id="146" name="Group 145"/>
                <p:cNvGrpSpPr/>
                <p:nvPr/>
              </p:nvGrpSpPr>
              <p:grpSpPr>
                <a:xfrm>
                  <a:off x="336236" y="1102075"/>
                  <a:ext cx="3380492" cy="324389"/>
                  <a:chOff x="334102" y="1147666"/>
                  <a:chExt cx="3380492" cy="433974"/>
                </a:xfrm>
                <a:grpFill/>
              </p:grpSpPr>
              <p:sp>
                <p:nvSpPr>
                  <p:cNvPr id="152" name="Round Diagonal Corner Rectangle 151"/>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53" name="Round Diagonal Corner Rectangle 152"/>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USA, Canada and UK</a:t>
                    </a:r>
                  </a:p>
                </p:txBody>
              </p:sp>
              <p:cxnSp>
                <p:nvCxnSpPr>
                  <p:cNvPr id="154" name="Straight Connector 153"/>
                  <p:cNvCxnSpPr>
                    <a:stCxn id="152" idx="0"/>
                    <a:endCxn id="153"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47" name="Round Diagonal Corner Rectangle 146"/>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OTT</a:t>
                  </a:r>
                </a:p>
                <a:p>
                  <a:r>
                    <a:rPr lang="en-GB" sz="700" dirty="0">
                      <a:solidFill>
                        <a:schemeClr val="tx2"/>
                      </a:solidFill>
                    </a:rPr>
                    <a:t>Potential reach: tbc</a:t>
                  </a:r>
                </a:p>
              </p:txBody>
            </p:sp>
            <p:cxnSp>
              <p:nvCxnSpPr>
                <p:cNvPr id="148" name="Straight Connector 147"/>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49" name="Round Diagonal Corner Rectangle 148"/>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50" name="Straight Connector 149"/>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51" name="Straight Connector 150"/>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44" name="Round Diagonal Corner Rectangle 143"/>
              <p:cNvSpPr/>
              <p:nvPr/>
            </p:nvSpPr>
            <p:spPr bwMode="blackWhite">
              <a:xfrm>
                <a:off x="7139127" y="320113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de-CH" sz="700" b="1" dirty="0" err="1">
                    <a:solidFill>
                      <a:srgbClr val="FF0000"/>
                    </a:solidFill>
                  </a:rPr>
                  <a:t>Full</a:t>
                </a:r>
                <a:r>
                  <a:rPr lang="de-CH" sz="700" b="1" dirty="0">
                    <a:solidFill>
                      <a:srgbClr val="FF0000"/>
                    </a:solidFill>
                  </a:rPr>
                  <a:t> </a:t>
                </a:r>
                <a:r>
                  <a:rPr lang="de-CH" sz="700" b="1" dirty="0" err="1">
                    <a:solidFill>
                      <a:srgbClr val="FF0000"/>
                    </a:solidFill>
                  </a:rPr>
                  <a:t>Race</a:t>
                </a:r>
                <a:r>
                  <a:rPr lang="de-CH" sz="700" b="1" dirty="0">
                    <a:solidFill>
                      <a:srgbClr val="FF0000"/>
                    </a:solidFill>
                  </a:rPr>
                  <a:t> Live</a:t>
                </a:r>
              </a:p>
              <a:p>
                <a:r>
                  <a:rPr lang="de-CH" sz="700" b="1" dirty="0">
                    <a:solidFill>
                      <a:srgbClr val="00B050"/>
                    </a:solidFill>
                  </a:rPr>
                  <a:t>HLs </a:t>
                </a:r>
                <a:r>
                  <a:rPr lang="de-CH" sz="700" b="1" dirty="0" err="1">
                    <a:solidFill>
                      <a:srgbClr val="00B050"/>
                    </a:solidFill>
                  </a:rPr>
                  <a:t>available</a:t>
                </a:r>
                <a:r>
                  <a:rPr lang="de-CH" sz="700" b="1" dirty="0">
                    <a:solidFill>
                      <a:srgbClr val="00B050"/>
                    </a:solidFill>
                  </a:rPr>
                  <a:t> online</a:t>
                </a:r>
              </a:p>
            </p:txBody>
          </p:sp>
        </p:grpSp>
        <p:pic>
          <p:nvPicPr>
            <p:cNvPr id="4" name="Picture 3">
              <a:extLst>
                <a:ext uri="{FF2B5EF4-FFF2-40B4-BE49-F238E27FC236}">
                  <a16:creationId xmlns:a16="http://schemas.microsoft.com/office/drawing/2014/main" id="{AE292E6F-A08C-4951-B157-76EED7D61803}"/>
                </a:ext>
              </a:extLst>
            </p:cNvPr>
            <p:cNvPicPr>
              <a:picLocks noChangeAspect="1"/>
            </p:cNvPicPr>
            <p:nvPr/>
          </p:nvPicPr>
          <p:blipFill rotWithShape="1">
            <a:blip r:embed="rId8"/>
            <a:srcRect l="551" t="8425" r="1496" b="16240"/>
            <a:stretch/>
          </p:blipFill>
          <p:spPr>
            <a:xfrm>
              <a:off x="446002" y="4632391"/>
              <a:ext cx="748525" cy="150138"/>
            </a:xfrm>
            <a:prstGeom prst="rect">
              <a:avLst/>
            </a:prstGeom>
          </p:spPr>
        </p:pic>
      </p:grpSp>
      <p:grpSp>
        <p:nvGrpSpPr>
          <p:cNvPr id="18" name="Group 17">
            <a:extLst>
              <a:ext uri="{FF2B5EF4-FFF2-40B4-BE49-F238E27FC236}">
                <a16:creationId xmlns:a16="http://schemas.microsoft.com/office/drawing/2014/main" id="{BF433E5B-9F85-4CC5-B4A5-0FA15939AFF0}"/>
              </a:ext>
            </a:extLst>
          </p:cNvPr>
          <p:cNvGrpSpPr/>
          <p:nvPr/>
        </p:nvGrpSpPr>
        <p:grpSpPr>
          <a:xfrm>
            <a:off x="319535" y="1504412"/>
            <a:ext cx="8323669" cy="334028"/>
            <a:chOff x="319535" y="1562215"/>
            <a:chExt cx="8323669" cy="334028"/>
          </a:xfrm>
        </p:grpSpPr>
        <p:grpSp>
          <p:nvGrpSpPr>
            <p:cNvPr id="156" name="Group 155">
              <a:extLst>
                <a:ext uri="{FF2B5EF4-FFF2-40B4-BE49-F238E27FC236}">
                  <a16:creationId xmlns:a16="http://schemas.microsoft.com/office/drawing/2014/main" id="{B43C424E-7F87-4D47-ACCB-8FD742F4E476}"/>
                </a:ext>
              </a:extLst>
            </p:cNvPr>
            <p:cNvGrpSpPr/>
            <p:nvPr/>
          </p:nvGrpSpPr>
          <p:grpSpPr>
            <a:xfrm>
              <a:off x="319535" y="1562215"/>
              <a:ext cx="8323669" cy="334028"/>
              <a:chOff x="359374" y="3191493"/>
              <a:chExt cx="8323669" cy="334028"/>
            </a:xfrm>
            <a:solidFill>
              <a:schemeClr val="bg1"/>
            </a:solidFill>
          </p:grpSpPr>
          <p:grpSp>
            <p:nvGrpSpPr>
              <p:cNvPr id="158" name="Group 157">
                <a:extLst>
                  <a:ext uri="{FF2B5EF4-FFF2-40B4-BE49-F238E27FC236}">
                    <a16:creationId xmlns:a16="http://schemas.microsoft.com/office/drawing/2014/main" id="{09F4E16C-D480-49BB-A972-7DEDC8C07BE6}"/>
                  </a:ext>
                </a:extLst>
              </p:cNvPr>
              <p:cNvGrpSpPr/>
              <p:nvPr/>
            </p:nvGrpSpPr>
            <p:grpSpPr>
              <a:xfrm>
                <a:off x="359374" y="3191493"/>
                <a:ext cx="6777745" cy="333458"/>
                <a:chOff x="336236" y="1102075"/>
                <a:chExt cx="6775736" cy="333458"/>
              </a:xfrm>
              <a:grpFill/>
            </p:grpSpPr>
            <p:grpSp>
              <p:nvGrpSpPr>
                <p:cNvPr id="160" name="Group 159">
                  <a:extLst>
                    <a:ext uri="{FF2B5EF4-FFF2-40B4-BE49-F238E27FC236}">
                      <a16:creationId xmlns:a16="http://schemas.microsoft.com/office/drawing/2014/main" id="{8C77D42F-8A4E-4A87-A37D-5BD5E6BCA089}"/>
                    </a:ext>
                  </a:extLst>
                </p:cNvPr>
                <p:cNvGrpSpPr/>
                <p:nvPr/>
              </p:nvGrpSpPr>
              <p:grpSpPr>
                <a:xfrm>
                  <a:off x="336236" y="1102075"/>
                  <a:ext cx="3380492" cy="324389"/>
                  <a:chOff x="334102" y="1147666"/>
                  <a:chExt cx="3380492" cy="433974"/>
                </a:xfrm>
                <a:grpFill/>
              </p:grpSpPr>
              <p:sp>
                <p:nvSpPr>
                  <p:cNvPr id="166" name="Round Diagonal Corner Rectangle 124">
                    <a:extLst>
                      <a:ext uri="{FF2B5EF4-FFF2-40B4-BE49-F238E27FC236}">
                        <a16:creationId xmlns:a16="http://schemas.microsoft.com/office/drawing/2014/main" id="{AFC6C7D2-7C28-47C2-88A5-9905FEF2DB36}"/>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167" name="Round Diagonal Corner Rectangle 125">
                    <a:extLst>
                      <a:ext uri="{FF2B5EF4-FFF2-40B4-BE49-F238E27FC236}">
                        <a16:creationId xmlns:a16="http://schemas.microsoft.com/office/drawing/2014/main" id="{B6E89FF7-229A-418F-B01D-1F4FF6CFEC68}"/>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Indonesia</a:t>
                    </a:r>
                  </a:p>
                </p:txBody>
              </p:sp>
              <p:cxnSp>
                <p:nvCxnSpPr>
                  <p:cNvPr id="168" name="Straight Connector 167">
                    <a:extLst>
                      <a:ext uri="{FF2B5EF4-FFF2-40B4-BE49-F238E27FC236}">
                        <a16:creationId xmlns:a16="http://schemas.microsoft.com/office/drawing/2014/main" id="{B43B6611-E44C-4B42-B414-0EF004706CFB}"/>
                      </a:ext>
                    </a:extLst>
                  </p:cNvPr>
                  <p:cNvCxnSpPr>
                    <a:stCxn id="166" idx="0"/>
                    <a:endCxn id="167"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61" name="Round Diagonal Corner Rectangle 105">
                  <a:extLst>
                    <a:ext uri="{FF2B5EF4-FFF2-40B4-BE49-F238E27FC236}">
                      <a16:creationId xmlns:a16="http://schemas.microsoft.com/office/drawing/2014/main" id="{D198F6CA-2712-49F5-9E63-2BE8BD84E3D0}"/>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162" name="Straight Connector 161">
                  <a:extLst>
                    <a:ext uri="{FF2B5EF4-FFF2-40B4-BE49-F238E27FC236}">
                      <a16:creationId xmlns:a16="http://schemas.microsoft.com/office/drawing/2014/main" id="{6BB89A6C-82DF-4FD1-A458-ED2F385533C6}"/>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163" name="Round Diagonal Corner Rectangle 107">
                  <a:extLst>
                    <a:ext uri="{FF2B5EF4-FFF2-40B4-BE49-F238E27FC236}">
                      <a16:creationId xmlns:a16="http://schemas.microsoft.com/office/drawing/2014/main" id="{F81178F8-C51E-425E-A834-05DDD5F9515F}"/>
                    </a:ext>
                  </a:extLst>
                </p:cNvPr>
                <p:cNvSpPr/>
                <p:nvPr/>
              </p:nvSpPr>
              <p:spPr bwMode="blackWhite">
                <a:xfrm>
                  <a:off x="5465586" y="1111144"/>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164" name="Straight Connector 163">
                  <a:extLst>
                    <a:ext uri="{FF2B5EF4-FFF2-40B4-BE49-F238E27FC236}">
                      <a16:creationId xmlns:a16="http://schemas.microsoft.com/office/drawing/2014/main" id="{DCFB06B1-890D-4761-9E26-4A4A4718E865}"/>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022F6583-78F5-462A-96CE-50FF9BE374CE}"/>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159" name="Round Diagonal Corner Rectangle 102">
                <a:extLst>
                  <a:ext uri="{FF2B5EF4-FFF2-40B4-BE49-F238E27FC236}">
                    <a16:creationId xmlns:a16="http://schemas.microsoft.com/office/drawing/2014/main" id="{B72D63F1-50DA-4427-9D05-CAB21FB54020}"/>
                  </a:ext>
                </a:extLst>
              </p:cNvPr>
              <p:cNvSpPr/>
              <p:nvPr/>
            </p:nvSpPr>
            <p:spPr bwMode="blackWhite">
              <a:xfrm>
                <a:off x="7139127" y="3201132"/>
                <a:ext cx="1543916" cy="324389"/>
              </a:xfrm>
              <a:prstGeom prst="round2DiagRect">
                <a:avLst/>
              </a:prstGeom>
              <a:solidFill>
                <a:schemeClr val="bg1"/>
              </a:solid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00B050"/>
                  </a:solidFill>
                </a:endParaRPr>
              </a:p>
            </p:txBody>
          </p:sp>
        </p:grpSp>
        <p:pic>
          <p:nvPicPr>
            <p:cNvPr id="169" name="Picture 484" descr="KUY Entertainment - YouTube">
              <a:extLst>
                <a:ext uri="{FF2B5EF4-FFF2-40B4-BE49-F238E27FC236}">
                  <a16:creationId xmlns:a16="http://schemas.microsoft.com/office/drawing/2014/main" id="{58742CA4-6B3E-4ECF-9D12-8141B6FB4A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866" t="21002" r="16211" b="22551"/>
            <a:stretch/>
          </p:blipFill>
          <p:spPr bwMode="auto">
            <a:xfrm>
              <a:off x="697787" y="1610422"/>
              <a:ext cx="261268" cy="2171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891B2718-1399-427F-BC4C-87EE43B82921}"/>
              </a:ext>
            </a:extLst>
          </p:cNvPr>
          <p:cNvGrpSpPr/>
          <p:nvPr/>
        </p:nvGrpSpPr>
        <p:grpSpPr>
          <a:xfrm>
            <a:off x="336235" y="1024325"/>
            <a:ext cx="8323669" cy="334028"/>
            <a:chOff x="347805" y="1956629"/>
            <a:chExt cx="8323669" cy="334028"/>
          </a:xfrm>
          <a:solidFill>
            <a:schemeClr val="bg1"/>
          </a:solidFill>
        </p:grpSpPr>
        <p:grpSp>
          <p:nvGrpSpPr>
            <p:cNvPr id="52" name="Group 51">
              <a:extLst>
                <a:ext uri="{FF2B5EF4-FFF2-40B4-BE49-F238E27FC236}">
                  <a16:creationId xmlns:a16="http://schemas.microsoft.com/office/drawing/2014/main" id="{BB2895B2-E8C0-4FFD-B15E-28E5036AFB34}"/>
                </a:ext>
              </a:extLst>
            </p:cNvPr>
            <p:cNvGrpSpPr/>
            <p:nvPr/>
          </p:nvGrpSpPr>
          <p:grpSpPr>
            <a:xfrm>
              <a:off x="347805" y="1956629"/>
              <a:ext cx="6777745" cy="333458"/>
              <a:chOff x="336236" y="1102075"/>
              <a:chExt cx="6775736" cy="333458"/>
            </a:xfrm>
            <a:grpFill/>
          </p:grpSpPr>
          <p:grpSp>
            <p:nvGrpSpPr>
              <p:cNvPr id="55" name="Group 54">
                <a:extLst>
                  <a:ext uri="{FF2B5EF4-FFF2-40B4-BE49-F238E27FC236}">
                    <a16:creationId xmlns:a16="http://schemas.microsoft.com/office/drawing/2014/main" id="{381D0339-C5DF-4760-A88F-AED580F103F1}"/>
                  </a:ext>
                </a:extLst>
              </p:cNvPr>
              <p:cNvGrpSpPr/>
              <p:nvPr/>
            </p:nvGrpSpPr>
            <p:grpSpPr>
              <a:xfrm>
                <a:off x="336236" y="1102075"/>
                <a:ext cx="3380492" cy="324389"/>
                <a:chOff x="334102" y="1147666"/>
                <a:chExt cx="3380492" cy="433974"/>
              </a:xfrm>
              <a:grpFill/>
            </p:grpSpPr>
            <p:sp>
              <p:nvSpPr>
                <p:cNvPr id="61" name="Round Diagonal Corner Rectangle 118">
                  <a:extLst>
                    <a:ext uri="{FF2B5EF4-FFF2-40B4-BE49-F238E27FC236}">
                      <a16:creationId xmlns:a16="http://schemas.microsoft.com/office/drawing/2014/main" id="{E40CC71F-7A54-4FAC-8FF6-E8BF9DB1416E}"/>
                    </a:ext>
                  </a:extLst>
                </p:cNvPr>
                <p:cNvSpPr/>
                <p:nvPr/>
              </p:nvSpPr>
              <p:spPr bwMode="blackWhite">
                <a:xfrm>
                  <a:off x="334102" y="1147666"/>
                  <a:ext cx="1038412"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dirty="0">
                    <a:solidFill>
                      <a:schemeClr val="tx2"/>
                    </a:solidFill>
                  </a:endParaRPr>
                </a:p>
              </p:txBody>
            </p:sp>
            <p:sp>
              <p:nvSpPr>
                <p:cNvPr id="62" name="Round Diagonal Corner Rectangle 119">
                  <a:extLst>
                    <a:ext uri="{FF2B5EF4-FFF2-40B4-BE49-F238E27FC236}">
                      <a16:creationId xmlns:a16="http://schemas.microsoft.com/office/drawing/2014/main" id="{B9D4D2F1-7E17-4407-91ED-F16E3C7C6086}"/>
                    </a:ext>
                  </a:extLst>
                </p:cNvPr>
                <p:cNvSpPr/>
                <p:nvPr/>
              </p:nvSpPr>
              <p:spPr bwMode="blackWhite">
                <a:xfrm>
                  <a:off x="2170678" y="1147666"/>
                  <a:ext cx="1543916" cy="4339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Germany/DACH</a:t>
                  </a:r>
                </a:p>
              </p:txBody>
            </p:sp>
            <p:cxnSp>
              <p:nvCxnSpPr>
                <p:cNvPr id="63" name="Straight Connector 62">
                  <a:extLst>
                    <a:ext uri="{FF2B5EF4-FFF2-40B4-BE49-F238E27FC236}">
                      <a16:creationId xmlns:a16="http://schemas.microsoft.com/office/drawing/2014/main" id="{1DF333A0-D1C3-436C-8A03-62AD12DBB9D4}"/>
                    </a:ext>
                  </a:extLst>
                </p:cNvPr>
                <p:cNvCxnSpPr>
                  <a:stCxn id="61" idx="0"/>
                  <a:endCxn id="62" idx="2"/>
                </p:cNvCxnSpPr>
                <p:nvPr/>
              </p:nvCxnSpPr>
              <p:spPr bwMode="auto">
                <a:xfrm>
                  <a:off x="1372514" y="1364654"/>
                  <a:ext cx="798163" cy="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sp>
            <p:nvSpPr>
              <p:cNvPr id="56" name="Round Diagonal Corner Rectangle 113">
                <a:extLst>
                  <a:ext uri="{FF2B5EF4-FFF2-40B4-BE49-F238E27FC236}">
                    <a16:creationId xmlns:a16="http://schemas.microsoft.com/office/drawing/2014/main" id="{5077CFE4-B1FE-4908-96D2-55FD0642C284}"/>
                  </a:ext>
                </a:extLst>
              </p:cNvPr>
              <p:cNvSpPr/>
              <p:nvPr/>
            </p:nvSpPr>
            <p:spPr bwMode="blackWhite">
              <a:xfrm>
                <a:off x="3819199" y="1111714"/>
                <a:ext cx="1543916" cy="318274"/>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Internet</a:t>
                </a:r>
              </a:p>
              <a:p>
                <a:r>
                  <a:rPr lang="en-GB" sz="700" dirty="0">
                    <a:solidFill>
                      <a:schemeClr val="tx2"/>
                    </a:solidFill>
                  </a:rPr>
                  <a:t>Potential reach: tbc</a:t>
                </a:r>
              </a:p>
            </p:txBody>
          </p:sp>
          <p:cxnSp>
            <p:nvCxnSpPr>
              <p:cNvPr id="57" name="Straight Connector 56">
                <a:extLst>
                  <a:ext uri="{FF2B5EF4-FFF2-40B4-BE49-F238E27FC236}">
                    <a16:creationId xmlns:a16="http://schemas.microsoft.com/office/drawing/2014/main" id="{9813B90E-0A0C-481D-A7E4-A69CDDC0905F}"/>
                  </a:ext>
                </a:extLst>
              </p:cNvPr>
              <p:cNvCxnSpPr/>
              <p:nvPr/>
            </p:nvCxnSpPr>
            <p:spPr bwMode="auto">
              <a:xfrm>
                <a:off x="3716726" y="1268605"/>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sp>
            <p:nvSpPr>
              <p:cNvPr id="58" name="Round Diagonal Corner Rectangle 115">
                <a:extLst>
                  <a:ext uri="{FF2B5EF4-FFF2-40B4-BE49-F238E27FC236}">
                    <a16:creationId xmlns:a16="http://schemas.microsoft.com/office/drawing/2014/main" id="{993A9C81-7095-45A2-A864-A4BF5A59889D}"/>
                  </a:ext>
                </a:extLst>
              </p:cNvPr>
              <p:cNvSpPr/>
              <p:nvPr/>
            </p:nvSpPr>
            <p:spPr bwMode="blackWhite">
              <a:xfrm>
                <a:off x="5465586" y="1111144"/>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r>
                  <a:rPr lang="en-GB" sz="700" dirty="0">
                    <a:solidFill>
                      <a:schemeClr val="tx2"/>
                    </a:solidFill>
                  </a:rPr>
                  <a:t>Live &amp; Highlights </a:t>
                </a:r>
              </a:p>
            </p:txBody>
          </p:sp>
          <p:cxnSp>
            <p:nvCxnSpPr>
              <p:cNvPr id="59" name="Straight Connector 58">
                <a:extLst>
                  <a:ext uri="{FF2B5EF4-FFF2-40B4-BE49-F238E27FC236}">
                    <a16:creationId xmlns:a16="http://schemas.microsoft.com/office/drawing/2014/main" id="{E4DBB606-AE94-4765-912F-67B81D4B7712}"/>
                  </a:ext>
                </a:extLst>
              </p:cNvPr>
              <p:cNvCxnSpPr/>
              <p:nvPr/>
            </p:nvCxnSpPr>
            <p:spPr bwMode="auto">
              <a:xfrm>
                <a:off x="5363114" y="1282976"/>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56F47D15-702B-412E-9CB5-CD35D138B271}"/>
                  </a:ext>
                </a:extLst>
              </p:cNvPr>
              <p:cNvCxnSpPr/>
              <p:nvPr/>
            </p:nvCxnSpPr>
            <p:spPr bwMode="auto">
              <a:xfrm>
                <a:off x="7009501" y="1273908"/>
                <a:ext cx="102471" cy="4820"/>
              </a:xfrm>
              <a:prstGeom prst="line">
                <a:avLst/>
              </a:prstGeom>
              <a:grpFill/>
              <a:ln w="57150" cap="flat" cmpd="sng" algn="ctr">
                <a:solidFill>
                  <a:schemeClr val="tx1">
                    <a:lumMod val="50000"/>
                    <a:lumOff val="50000"/>
                  </a:schemeClr>
                </a:solidFill>
                <a:prstDash val="solid"/>
                <a:round/>
                <a:headEnd type="none" w="med" len="med"/>
                <a:tailEnd type="none" w="med" len="med"/>
              </a:ln>
              <a:effectLst/>
            </p:spPr>
          </p:cxnSp>
        </p:grpSp>
        <p:pic>
          <p:nvPicPr>
            <p:cNvPr id="53" name="Picture 9" descr="Image result for sport1 logo">
              <a:extLst>
                <a:ext uri="{FF2B5EF4-FFF2-40B4-BE49-F238E27FC236}">
                  <a16:creationId xmlns:a16="http://schemas.microsoft.com/office/drawing/2014/main" id="{C6678CCD-FB8B-4B5F-A63C-99300DCD8E0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791" y="2012440"/>
              <a:ext cx="740574" cy="241248"/>
            </a:xfrm>
            <a:prstGeom prst="rect">
              <a:avLst/>
            </a:prstGeom>
            <a:grpFill/>
          </p:spPr>
        </p:pic>
        <p:sp>
          <p:nvSpPr>
            <p:cNvPr id="54" name="Round Diagonal Corner Rectangle 121">
              <a:extLst>
                <a:ext uri="{FF2B5EF4-FFF2-40B4-BE49-F238E27FC236}">
                  <a16:creationId xmlns:a16="http://schemas.microsoft.com/office/drawing/2014/main" id="{21F83C76-D8FD-4291-ADBF-7C694D3148DD}"/>
                </a:ext>
              </a:extLst>
            </p:cNvPr>
            <p:cNvSpPr/>
            <p:nvPr/>
          </p:nvSpPr>
          <p:spPr bwMode="blackWhite">
            <a:xfrm>
              <a:off x="7127558" y="1966268"/>
              <a:ext cx="1543916" cy="324389"/>
            </a:xfrm>
            <a:prstGeom prst="round2DiagRect">
              <a:avLst/>
            </a:prstGeom>
            <a:grpFill/>
            <a:ln w="19050">
              <a:solidFill>
                <a:schemeClr val="tx1">
                  <a:lumMod val="50000"/>
                  <a:lumOff val="50000"/>
                </a:schemeClr>
              </a:solidFill>
            </a:ln>
            <a:effectLst>
              <a:outerShdw blurRad="114300" dist="38100" dir="4200000" algn="ctr" rotWithShape="0">
                <a:schemeClr val="accent4">
                  <a:lumMod val="75000"/>
                </a:schemeClr>
              </a:outerShdw>
            </a:effectLst>
          </p:spPr>
          <p:txBody>
            <a:bodyPr lIns="36000" tIns="36000" rIns="36000" bIns="36000" rtlCol="0" anchor="ctr"/>
            <a:lstStyle/>
            <a:p>
              <a:endParaRPr lang="en-GB" sz="700" b="1" dirty="0">
                <a:solidFill>
                  <a:srgbClr val="00B050"/>
                </a:solidFill>
              </a:endParaRPr>
            </a:p>
          </p:txBody>
        </p:sp>
      </p:grpSp>
    </p:spTree>
    <p:extLst>
      <p:ext uri="{BB962C8B-B14F-4D97-AF65-F5344CB8AC3E}">
        <p14:creationId xmlns:p14="http://schemas.microsoft.com/office/powerpoint/2010/main" val="30498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4536&quot;/&gt;&lt;partner val=&quot;53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 val=&quot;.&quot;&gt;.&lt;/m_chDecimalSymbol&gt;&lt;m_nGroupingDigits val=&quot;3&quot;/&gt;&lt;m_chGroupingSymbol val=&quot;&amp;apos;&quot;&gt;&amp;apos;&lt;/m_chGroupingSymbol&gt;&lt;/m_precDefault&gt;&lt;/CDefaultPrec&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Infront_PPT_Cover">
  <a:themeElements>
    <a:clrScheme name="Infront_new">
      <a:dk1>
        <a:srgbClr val="000000"/>
      </a:dk1>
      <a:lt1>
        <a:srgbClr val="FFFFFF"/>
      </a:lt1>
      <a:dk2>
        <a:srgbClr val="11297B"/>
      </a:dk2>
      <a:lt2>
        <a:srgbClr val="DDDDDD"/>
      </a:lt2>
      <a:accent1>
        <a:srgbClr val="DDDDDD"/>
      </a:accent1>
      <a:accent2>
        <a:srgbClr val="CCD2DE"/>
      </a:accent2>
      <a:accent3>
        <a:srgbClr val="99A6BD"/>
      </a:accent3>
      <a:accent4>
        <a:srgbClr val="4C638C"/>
      </a:accent4>
      <a:accent5>
        <a:srgbClr val="264174"/>
      </a:accent5>
      <a:accent6>
        <a:srgbClr val="000000"/>
      </a:accent6>
      <a:hlink>
        <a:srgbClr val="26A4E6"/>
      </a:hlink>
      <a:folHlink>
        <a:srgbClr val="FF0000"/>
      </a:folHlink>
    </a:clrScheme>
    <a:fontScheme name="Infront 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bg2"/>
          </a:solidFill>
          <a:prstDash val="solid"/>
          <a:round/>
          <a:headEnd type="none" w="med" len="med"/>
          <a:tailEnd type="none" w="med" len="med"/>
        </a:ln>
        <a:effectLst/>
      </a:spPr>
      <a:bodyPr vert="horz" wrap="square" lIns="3600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solidFill>
          <a:schemeClr val="bg2"/>
        </a:solidFill>
        <a:ln w="57150" cap="flat" cmpd="sng" algn="ctr">
          <a:solidFill>
            <a:schemeClr val="tx2"/>
          </a:solidFill>
          <a:prstDash val="solid"/>
          <a:round/>
          <a:headEnd type="none" w="med" len="med"/>
          <a:tailEnd type="none" w="med" len="med"/>
        </a:ln>
        <a:effectLst/>
      </a:spPr>
      <a:bodyPr/>
      <a:lstStyle/>
    </a:lnDef>
    <a:txDef>
      <a:spPr>
        <a:noFill/>
      </a:spPr>
      <a:bodyPr wrap="square" lIns="0" tIns="0" rIns="0" bIns="0" rtlCol="0">
        <a:noAutofit/>
      </a:bodyPr>
      <a:lstStyle>
        <a:defPPr algn="l">
          <a:defRPr sz="1000" dirty="0">
            <a:solidFill>
              <a:schemeClr val="tx2"/>
            </a:solidFill>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205B"/>
        </a:dk2>
        <a:lt2>
          <a:srgbClr val="23A4E6"/>
        </a:lt2>
        <a:accent1>
          <a:srgbClr val="264174"/>
        </a:accent1>
        <a:accent2>
          <a:srgbClr val="4C638C"/>
        </a:accent2>
        <a:accent3>
          <a:srgbClr val="FFFFFF"/>
        </a:accent3>
        <a:accent4>
          <a:srgbClr val="000000"/>
        </a:accent4>
        <a:accent5>
          <a:srgbClr val="ACB0BC"/>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205B"/>
        </a:dk2>
        <a:lt2>
          <a:srgbClr val="264174"/>
        </a:lt2>
        <a:accent1>
          <a:srgbClr val="23A4E6"/>
        </a:accent1>
        <a:accent2>
          <a:srgbClr val="4C638C"/>
        </a:accent2>
        <a:accent3>
          <a:srgbClr val="FFFFFF"/>
        </a:accent3>
        <a:accent4>
          <a:srgbClr val="000000"/>
        </a:accent4>
        <a:accent5>
          <a:srgbClr val="ACCFF0"/>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00205B"/>
        </a:folHlink>
      </a:clrScheme>
      <a:clrMap bg1="lt1" tx1="dk1" bg2="lt2" tx2="dk2" accent1="accent1" accent2="accent2" accent3="accent3" accent4="accent4" accent5="accent5" accent6="accent6" hlink="hlink" folHlink="folHlink"/>
    </a:extraClrScheme>
    <a:extraClrScheme>
      <a:clrScheme name="2_Default Design 16">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2641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nfront_PPT_Content">
  <a:themeElements>
    <a:clrScheme name="Infront_new">
      <a:dk1>
        <a:srgbClr val="000000"/>
      </a:dk1>
      <a:lt1>
        <a:srgbClr val="FFFFFF"/>
      </a:lt1>
      <a:dk2>
        <a:srgbClr val="11297B"/>
      </a:dk2>
      <a:lt2>
        <a:srgbClr val="DDDDDD"/>
      </a:lt2>
      <a:accent1>
        <a:srgbClr val="DDDDDD"/>
      </a:accent1>
      <a:accent2>
        <a:srgbClr val="CCD2DE"/>
      </a:accent2>
      <a:accent3>
        <a:srgbClr val="99A6BD"/>
      </a:accent3>
      <a:accent4>
        <a:srgbClr val="4C638C"/>
      </a:accent4>
      <a:accent5>
        <a:srgbClr val="264174"/>
      </a:accent5>
      <a:accent6>
        <a:srgbClr val="000000"/>
      </a:accent6>
      <a:hlink>
        <a:srgbClr val="4C638C"/>
      </a:hlink>
      <a:folHlink>
        <a:srgbClr val="1D3257"/>
      </a:folHlink>
    </a:clrScheme>
    <a:fontScheme name="Infront PP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White">
        <a:solidFill>
          <a:srgbClr val="00A7E2"/>
        </a:solidFill>
        <a:ln>
          <a:noFill/>
        </a:ln>
        <a:effectLst>
          <a:outerShdw blurRad="114300" dist="38100" dir="4200000" algn="ctr" rotWithShape="0">
            <a:schemeClr val="accent4">
              <a:lumMod val="75000"/>
            </a:schemeClr>
          </a:outerShdw>
        </a:effectLst>
      </a:spPr>
      <a:bodyPr rtlCol="0" anchor="ctr"/>
      <a:lstStyle>
        <a:defPPr algn="l">
          <a:defRPr sz="1000" dirty="0">
            <a:solidFill>
              <a:schemeClr val="bg1"/>
            </a:solidFill>
          </a:defRPr>
        </a:defPPr>
      </a:lstStyle>
    </a:spDef>
    <a:lnDef>
      <a:spPr bwMode="auto">
        <a:solidFill>
          <a:schemeClr val="bg2"/>
        </a:solidFill>
        <a:ln w="57150" cap="flat" cmpd="sng" algn="ctr">
          <a:solidFill>
            <a:schemeClr val="tx2"/>
          </a:solidFill>
          <a:prstDash val="solid"/>
          <a:round/>
          <a:headEnd type="none" w="med" len="med"/>
          <a:tailEnd type="none" w="med" len="med"/>
        </a:ln>
        <a:effectLst/>
      </a:spPr>
      <a:bodyPr/>
      <a:lstStyle/>
    </a:lnDef>
    <a:txDef>
      <a:spPr>
        <a:noFill/>
      </a:spPr>
      <a:bodyPr wrap="square" lIns="0" tIns="0" rIns="0" bIns="0" rtlCol="0">
        <a:noAutofit/>
      </a:bodyPr>
      <a:lstStyle>
        <a:defPPr algn="l">
          <a:defRPr sz="1000" dirty="0">
            <a:solidFill>
              <a:schemeClr val="tx2"/>
            </a:solidFill>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205B"/>
        </a:dk2>
        <a:lt2>
          <a:srgbClr val="23A4E6"/>
        </a:lt2>
        <a:accent1>
          <a:srgbClr val="264174"/>
        </a:accent1>
        <a:accent2>
          <a:srgbClr val="4C638C"/>
        </a:accent2>
        <a:accent3>
          <a:srgbClr val="FFFFFF"/>
        </a:accent3>
        <a:accent4>
          <a:srgbClr val="000000"/>
        </a:accent4>
        <a:accent5>
          <a:srgbClr val="ACB0BC"/>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205B"/>
        </a:dk2>
        <a:lt2>
          <a:srgbClr val="264174"/>
        </a:lt2>
        <a:accent1>
          <a:srgbClr val="23A4E6"/>
        </a:accent1>
        <a:accent2>
          <a:srgbClr val="4C638C"/>
        </a:accent2>
        <a:accent3>
          <a:srgbClr val="FFFFFF"/>
        </a:accent3>
        <a:accent4>
          <a:srgbClr val="000000"/>
        </a:accent4>
        <a:accent5>
          <a:srgbClr val="ACCFF0"/>
        </a:accent5>
        <a:accent6>
          <a:srgbClr val="44597E"/>
        </a:accent6>
        <a:hlink>
          <a:srgbClr val="7384A5"/>
        </a:hlink>
        <a:folHlink>
          <a:srgbClr val="99A6BD"/>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00205B"/>
        </a:folHlink>
      </a:clrScheme>
      <a:clrMap bg1="lt1" tx1="dk1" bg2="lt2" tx2="dk2" accent1="accent1" accent2="accent2" accent3="accent3" accent4="accent4" accent5="accent5" accent6="accent6" hlink="hlink" folHlink="folHlink"/>
    </a:extraClrScheme>
    <a:extraClrScheme>
      <a:clrScheme name="2_Default Design 16">
        <a:dk1>
          <a:srgbClr val="000000"/>
        </a:dk1>
        <a:lt1>
          <a:srgbClr val="FFFFFF"/>
        </a:lt1>
        <a:dk2>
          <a:srgbClr val="00205B"/>
        </a:dk2>
        <a:lt2>
          <a:srgbClr val="264174"/>
        </a:lt2>
        <a:accent1>
          <a:srgbClr val="99A6BD"/>
        </a:accent1>
        <a:accent2>
          <a:srgbClr val="7384A5"/>
        </a:accent2>
        <a:accent3>
          <a:srgbClr val="FFFFFF"/>
        </a:accent3>
        <a:accent4>
          <a:srgbClr val="000000"/>
        </a:accent4>
        <a:accent5>
          <a:srgbClr val="CAD0DB"/>
        </a:accent5>
        <a:accent6>
          <a:srgbClr val="687795"/>
        </a:accent6>
        <a:hlink>
          <a:srgbClr val="4C638C"/>
        </a:hlink>
        <a:folHlink>
          <a:srgbClr val="2641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nfront_REPORTING">
  <a:themeElements>
    <a:clrScheme name="Infront">
      <a:dk1>
        <a:srgbClr val="000000"/>
      </a:dk1>
      <a:lt1>
        <a:srgbClr val="FFFFFF"/>
      </a:lt1>
      <a:dk2>
        <a:srgbClr val="11297B"/>
      </a:dk2>
      <a:lt2>
        <a:srgbClr val="DDDDDD"/>
      </a:lt2>
      <a:accent1>
        <a:srgbClr val="DDDDDD"/>
      </a:accent1>
      <a:accent2>
        <a:srgbClr val="CCD2DE"/>
      </a:accent2>
      <a:accent3>
        <a:srgbClr val="99A6BD"/>
      </a:accent3>
      <a:accent4>
        <a:srgbClr val="4C638C"/>
      </a:accent4>
      <a:accent5>
        <a:srgbClr val="264174"/>
      </a:accent5>
      <a:accent6>
        <a:srgbClr val="000000"/>
      </a:accent6>
      <a:hlink>
        <a:srgbClr val="4C638C"/>
      </a:hlink>
      <a:folHlink>
        <a:srgbClr val="1D3257"/>
      </a:folHlink>
    </a:clrScheme>
    <a:fontScheme name="Infront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Inhalt xmlns="http://schemas.microsoft.com/sharepoint/v3">5</Inhalt>
    <Abteilung xmlns="http://schemas.microsoft.com/sharepoint/v3">2</Abteilung>
    <Projektphase xmlns="http://schemas.microsoft.com/sharepoint/v3">2</Projektphas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Neues Dokument" ma:contentTypeID="0x010100D20A10F8A5655345B0B2E1281D4696D1" ma:contentTypeVersion="" ma:contentTypeDescription="" ma:contentTypeScope="" ma:versionID="49c94caa880d3fd0d5f89b35ef8b1735">
  <xsd:schema xmlns:xsd="http://www.w3.org/2001/XMLSchema" xmlns:xs="http://www.w3.org/2001/XMLSchema" xmlns:p="http://schemas.microsoft.com/office/2006/metadata/properties" xmlns:ns1="http://schemas.microsoft.com/sharepoint/v3" targetNamespace="http://schemas.microsoft.com/office/2006/metadata/properties" ma:root="true" ma:fieldsID="cbf8be5df21b7caf394fa7088eb19471" ns1:_="">
    <xsd:import namespace="http://schemas.microsoft.com/sharepoint/v3"/>
    <xsd:element name="properties">
      <xsd:complexType>
        <xsd:sequence>
          <xsd:element name="documentManagement">
            <xsd:complexType>
              <xsd:all>
                <xsd:element ref="ns1:Inhalt"/>
                <xsd:element ref="ns1:Projektphase"/>
                <xsd:element ref="ns1:Abteilun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nhalt" ma:index="7" ma:displayName="Inhalt" ma:list="{52C0FB4F-0755-46F3-9F55-53338E6EE1EE}" ma:internalName="Inhalt" ma:showField="Title">
      <xsd:simpleType>
        <xsd:restriction base="dms:Lookup"/>
      </xsd:simpleType>
    </xsd:element>
    <xsd:element name="Projektphase" ma:index="8" ma:displayName="Projektphase" ma:list="{40235C8E-15A1-49DE-8315-C470354ED4B3}" ma:internalName="Projektphase" ma:showField="Title">
      <xsd:simpleType>
        <xsd:restriction base="dms:Lookup"/>
      </xsd:simpleType>
    </xsd:element>
    <xsd:element name="Abteilung" ma:index="9" ma:displayName="Abteilung" ma:list="{73078DA4-5411-4C27-AB3A-C40C878E4998}" ma:internalName="Abteilung"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CB3AAE-7CC1-47EC-B75F-79BA346C2007}">
  <ds:schemaRef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9CAE167B-798A-4A51-8F5D-36181A2B0A27}">
  <ds:schemaRefs>
    <ds:schemaRef ds:uri="http://schemas.microsoft.com/office/2006/metadata/longProperties"/>
  </ds:schemaRefs>
</ds:datastoreItem>
</file>

<file path=customXml/itemProps3.xml><?xml version="1.0" encoding="utf-8"?>
<ds:datastoreItem xmlns:ds="http://schemas.openxmlformats.org/officeDocument/2006/customXml" ds:itemID="{1E203E26-A9C3-4CFD-A289-25C452E99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DED5643-1A80-4FA0-BD53-53C37CF2B1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740</Words>
  <Application>Microsoft Office PowerPoint</Application>
  <PresentationFormat>On-screen Show (16:9)</PresentationFormat>
  <Paragraphs>285</Paragraphs>
  <Slides>10</Slides>
  <Notes>8</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17" baseType="lpstr">
      <vt:lpstr>Arial</vt:lpstr>
      <vt:lpstr>Interstate Black</vt:lpstr>
      <vt:lpstr>Interstate Regular</vt:lpstr>
      <vt:lpstr>1_Infront_PPT_Cover</vt:lpstr>
      <vt:lpstr>2_Infront_PPT_Content</vt:lpstr>
      <vt:lpstr>3_Infront_REPORTING</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KB01-PF</dc:creator>
  <cp:lastModifiedBy>Elio Etienne</cp:lastModifiedBy>
  <cp:revision>1149</cp:revision>
  <cp:lastPrinted>2019-10-04T23:08:42Z</cp:lastPrinted>
  <dcterms:created xsi:type="dcterms:W3CDTF">2014-05-12T15:43:47Z</dcterms:created>
  <dcterms:modified xsi:type="dcterms:W3CDTF">2021-10-25T12:01:08Z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NotesPageLayout">
    <vt:lpwstr>Message</vt:lpwstr>
  </property>
  <property fmtid="{D5CDD505-2E9C-101B-9397-08002B2CF9AE}" pid="4" name="Event">
    <vt:lpwstr/>
  </property>
  <property fmtid="{D5CDD505-2E9C-101B-9397-08002B2CF9AE}" pid="5" name="Delivery Date">
    <vt:lpwstr/>
  </property>
  <property fmtid="{D5CDD505-2E9C-101B-9397-08002B2CF9AE}" pid="6" name="DocIDinTitle">
    <vt:bool>false</vt:bool>
  </property>
  <property fmtid="{D5CDD505-2E9C-101B-9397-08002B2CF9AE}" pid="7" name="DocIDinSlide">
    <vt:bool>true</vt:bool>
  </property>
  <property fmtid="{D5CDD505-2E9C-101B-9397-08002B2CF9AE}" pid="8" name="DocIDPosition">
    <vt:i4>0</vt:i4>
  </property>
  <property fmtid="{D5CDD505-2E9C-101B-9397-08002B2CF9AE}" pid="9" name="DocID">
    <vt:lpwstr/>
  </property>
  <property fmtid="{D5CDD505-2E9C-101B-9397-08002B2CF9AE}" pid="10" name="Title">
    <vt:lpwstr>Opportunities for sports in interactive entertainment </vt:lpwstr>
  </property>
  <property fmtid="{D5CDD505-2E9C-101B-9397-08002B2CF9AE}" pid="11" name="Final">
    <vt:bool>true</vt:bool>
  </property>
  <property fmtid="{D5CDD505-2E9C-101B-9397-08002B2CF9AE}" pid="12" name="TaskPaneEnabled">
    <vt:lpwstr>False</vt:lpwstr>
  </property>
  <property fmtid="{D5CDD505-2E9C-101B-9397-08002B2CF9AE}" pid="13" name="feld_titel">
    <vt:lpwstr/>
  </property>
  <property fmtid="{D5CDD505-2E9C-101B-9397-08002B2CF9AE}" pid="14" name="firma_beschreibung">
    <vt:lpwstr>Infront Sports &amp; Media - Zug</vt:lpwstr>
  </property>
  <property fmtid="{D5CDD505-2E9C-101B-9397-08002B2CF9AE}" pid="15" name="firma_sourceid">
    <vt:lpwstr>20</vt:lpwstr>
  </property>
  <property fmtid="{D5CDD505-2E9C-101B-9397-08002B2CF9AE}" pid="16" name="firma_description">
    <vt:lpwstr>Infront Sports &amp; Media - Zug</vt:lpwstr>
  </property>
  <property fmtid="{D5CDD505-2E9C-101B-9397-08002B2CF9AE}" pid="17" name="firma_name">
    <vt:lpwstr>Infront Sports &amp; Media AG</vt:lpwstr>
  </property>
  <property fmtid="{D5CDD505-2E9C-101B-9397-08002B2CF9AE}" pid="18" name="firma_ort lokalsprache">
    <vt:lpwstr>Zug</vt:lpwstr>
  </property>
  <property fmtid="{D5CDD505-2E9C-101B-9397-08002B2CF9AE}" pid="19" name="firma_ort englisch">
    <vt:lpwstr>Zug</vt:lpwstr>
  </property>
  <property fmtid="{D5CDD505-2E9C-101B-9397-08002B2CF9AE}" pid="20" name="firma_logo">
    <vt:lpwstr>Infront.wmf</vt:lpwstr>
  </property>
  <property fmtid="{D5CDD505-2E9C-101B-9397-08002B2CF9AE}" pid="21" name="firma_additional_logo">
    <vt:lpwstr/>
  </property>
  <property fmtid="{D5CDD505-2E9C-101B-9397-08002B2CF9AE}" pid="22" name="firma_vorgabe additional logo">
    <vt:lpwstr/>
  </property>
  <property fmtid="{D5CDD505-2E9C-101B-9397-08002B2CF9AE}" pid="23" name="firma_spellchecker">
    <vt:lpwstr>Deutsch (Schweiz)</vt:lpwstr>
  </property>
  <property fmtid="{D5CDD505-2E9C-101B-9397-08002B2CF9AE}" pid="24" name="firma_absenderblock_1_titel_lokalsprache">
    <vt:lpwstr/>
  </property>
  <property fmtid="{D5CDD505-2E9C-101B-9397-08002B2CF9AE}" pid="25" name="firma_absenderblock 1 titel lokalsprache">
    <vt:lpwstr/>
  </property>
  <property fmtid="{D5CDD505-2E9C-101B-9397-08002B2CF9AE}" pid="26" name="firma_absenderblock_1_lokalsprache">
    <vt:lpwstr>Grafenauweg 2_x000d_
P.O. Box_x000d_
6302 Zug, Schweiz</vt:lpwstr>
  </property>
  <property fmtid="{D5CDD505-2E9C-101B-9397-08002B2CF9AE}" pid="27" name="firma_absenderblock 1 lokalsprache">
    <vt:lpwstr>Grafenauweg 2_x000d_
P.O. Box_x000d_
6302 Zug, Schweiz</vt:lpwstr>
  </property>
  <property fmtid="{D5CDD505-2E9C-101B-9397-08002B2CF9AE}" pid="28" name="firma_absenderblock_2_titel_lokalsprache">
    <vt:lpwstr/>
  </property>
  <property fmtid="{D5CDD505-2E9C-101B-9397-08002B2CF9AE}" pid="29" name="firma_absenderblock 2 titel lokalsprache">
    <vt:lpwstr/>
  </property>
  <property fmtid="{D5CDD505-2E9C-101B-9397-08002B2CF9AE}" pid="30" name="firma_absenderblock_2_lokalsprache">
    <vt:lpwstr>Tel. +41-41-723 15 15_x000d_
Fax +41-41-723 15 16</vt:lpwstr>
  </property>
  <property fmtid="{D5CDD505-2E9C-101B-9397-08002B2CF9AE}" pid="31" name="firma_absenderblock 2 lokalsprache">
    <vt:lpwstr>Tel. +41-41-723 15 15_x000d_
Fax +41-41-723 15 16</vt:lpwstr>
  </property>
  <property fmtid="{D5CDD505-2E9C-101B-9397-08002B2CF9AE}" pid="32" name="firma_absenderblock_3_titel_lokalsprache">
    <vt:lpwstr/>
  </property>
  <property fmtid="{D5CDD505-2E9C-101B-9397-08002B2CF9AE}" pid="33" name="firma_absenderblock 3 titel lokalsprache">
    <vt:lpwstr/>
  </property>
  <property fmtid="{D5CDD505-2E9C-101B-9397-08002B2CF9AE}" pid="34" name="firma_absenderblock_3_lokalsprache">
    <vt:lpwstr>www.infrontsports.com_x000d_
Twitter: @infrontsports</vt:lpwstr>
  </property>
  <property fmtid="{D5CDD505-2E9C-101B-9397-08002B2CF9AE}" pid="35" name="firma_absenderblock 3 lokalsprache">
    <vt:lpwstr>www.infrontsports.com_x000d_
Twitter: @infrontsports</vt:lpwstr>
  </property>
  <property fmtid="{D5CDD505-2E9C-101B-9397-08002B2CF9AE}" pid="36" name="firma_absenderblock_4_titel_lokalsprache">
    <vt:lpwstr/>
  </property>
  <property fmtid="{D5CDD505-2E9C-101B-9397-08002B2CF9AE}" pid="37" name="firma_absenderblock 4 titel lokalsprache">
    <vt:lpwstr/>
  </property>
  <property fmtid="{D5CDD505-2E9C-101B-9397-08002B2CF9AE}" pid="38" name="firma_absenderblock_4_lokalsprache">
    <vt:lpwstr/>
  </property>
  <property fmtid="{D5CDD505-2E9C-101B-9397-08002B2CF9AE}" pid="39" name="firma_absenderblock 4 lokalsprache">
    <vt:lpwstr/>
  </property>
  <property fmtid="{D5CDD505-2E9C-101B-9397-08002B2CF9AE}" pid="40" name="firma_absenderblock_1_titel_englisch">
    <vt:lpwstr/>
  </property>
  <property fmtid="{D5CDD505-2E9C-101B-9397-08002B2CF9AE}" pid="41" name="firma_absenderblock 1 titel englisch">
    <vt:lpwstr/>
  </property>
  <property fmtid="{D5CDD505-2E9C-101B-9397-08002B2CF9AE}" pid="42" name="firma_absenderblock_1_englisch">
    <vt:lpwstr>Grafenauweg 2_x000d_
P.O. Box_x000d_
6302 Zug, Switzerland</vt:lpwstr>
  </property>
  <property fmtid="{D5CDD505-2E9C-101B-9397-08002B2CF9AE}" pid="43" name="firma_absenderblock 1 englisch">
    <vt:lpwstr>Grafenauweg 2_x000d_
P.O. Box_x000d_
6302 Zug, Switzerland</vt:lpwstr>
  </property>
  <property fmtid="{D5CDD505-2E9C-101B-9397-08002B2CF9AE}" pid="44" name="firma_absenderblock_2_titel_englisch">
    <vt:lpwstr/>
  </property>
  <property fmtid="{D5CDD505-2E9C-101B-9397-08002B2CF9AE}" pid="45" name="firma_absenderblock 2 titel englisch">
    <vt:lpwstr/>
  </property>
  <property fmtid="{D5CDD505-2E9C-101B-9397-08002B2CF9AE}" pid="46" name="firma_absenderblock_2_englisch">
    <vt:lpwstr>Tel. +41-41-723 15 15_x000d_
Fax +41-41-723 15 16</vt:lpwstr>
  </property>
  <property fmtid="{D5CDD505-2E9C-101B-9397-08002B2CF9AE}" pid="47" name="firma_absenderblock 2 englisch">
    <vt:lpwstr>Tel. +41-41-723 15 15_x000d_
Fax +41-41-723 15 16</vt:lpwstr>
  </property>
  <property fmtid="{D5CDD505-2E9C-101B-9397-08002B2CF9AE}" pid="48" name="firma_absenderblock_3_titel_englisch">
    <vt:lpwstr/>
  </property>
  <property fmtid="{D5CDD505-2E9C-101B-9397-08002B2CF9AE}" pid="49" name="firma_absenderblock 3 titel englisch">
    <vt:lpwstr/>
  </property>
  <property fmtid="{D5CDD505-2E9C-101B-9397-08002B2CF9AE}" pid="50" name="firma_absenderblock_3_englisch">
    <vt:lpwstr>www.infrontsports.com_x000d_
Twitter: @infrontsports</vt:lpwstr>
  </property>
  <property fmtid="{D5CDD505-2E9C-101B-9397-08002B2CF9AE}" pid="51" name="firma_absenderblock 3 englisch">
    <vt:lpwstr>www.infrontsports.com_x000d_
Twitter: @infrontsports</vt:lpwstr>
  </property>
  <property fmtid="{D5CDD505-2E9C-101B-9397-08002B2CF9AE}" pid="52" name="firma_absenderblock_4_titel_englisch">
    <vt:lpwstr/>
  </property>
  <property fmtid="{D5CDD505-2E9C-101B-9397-08002B2CF9AE}" pid="53" name="firma_absenderblock 4 titel englisch">
    <vt:lpwstr/>
  </property>
  <property fmtid="{D5CDD505-2E9C-101B-9397-08002B2CF9AE}" pid="54" name="firma_absenderblock_4_englisch">
    <vt:lpwstr/>
  </property>
  <property fmtid="{D5CDD505-2E9C-101B-9397-08002B2CF9AE}" pid="55" name="firma_absenderblock 4 englisch">
    <vt:lpwstr/>
  </property>
  <property fmtid="{D5CDD505-2E9C-101B-9397-08002B2CF9AE}" pid="56" name="mitarbeiter_ersteller_sourceid">
    <vt:lpwstr>LAH</vt:lpwstr>
  </property>
  <property fmtid="{D5CDD505-2E9C-101B-9397-08002B2CF9AE}" pid="57" name="mitarbeiter_ersteller_name">
    <vt:lpwstr>Lavell</vt:lpwstr>
  </property>
  <property fmtid="{D5CDD505-2E9C-101B-9397-08002B2CF9AE}" pid="58" name="mitarbeiter_ersteller_vorname">
    <vt:lpwstr>Hugo</vt:lpwstr>
  </property>
  <property fmtid="{D5CDD505-2E9C-101B-9397-08002B2CF9AE}" pid="59" name="mitarbeiter_ersteller_kurzzeichen">
    <vt:lpwstr>LAH</vt:lpwstr>
  </property>
  <property fmtid="{D5CDD505-2E9C-101B-9397-08002B2CF9AE}" pid="60" name="mitarbeiter_ersteller_telefon">
    <vt:lpwstr>+41-41-723 17 51</vt:lpwstr>
  </property>
  <property fmtid="{D5CDD505-2E9C-101B-9397-08002B2CF9AE}" pid="61" name="mitarbeiter_ersteller_mail">
    <vt:lpwstr>hugo.lavell@infrontsports.com</vt:lpwstr>
  </property>
  <property fmtid="{D5CDD505-2E9C-101B-9397-08002B2CF9AE}" pid="62" name="mitarbeiter_ersteller_department">
    <vt:lpwstr>Summer Sports</vt:lpwstr>
  </property>
  <property fmtid="{D5CDD505-2E9C-101B-9397-08002B2CF9AE}" pid="63" name="mitarbeiter_ersteller_description">
    <vt:lpwstr>Lavell (LAH)</vt:lpwstr>
  </property>
  <property fmtid="{D5CDD505-2E9C-101B-9397-08002B2CF9AE}" pid="64" name="mitarbeiter_ersteller_telefax">
    <vt:lpwstr>+41-41-723 15 16</vt:lpwstr>
  </property>
  <property fmtid="{D5CDD505-2E9C-101B-9397-08002B2CF9AE}" pid="65" name="mitarbeiter_ersteller_funktion">
    <vt:lpwstr>Manager</vt:lpwstr>
  </property>
  <property fmtid="{D5CDD505-2E9C-101B-9397-08002B2CF9AE}" pid="66" name="modus">
    <vt:lpwstr>produktiv</vt:lpwstr>
  </property>
  <property fmtid="{D5CDD505-2E9C-101B-9397-08002B2CF9AE}" pid="67" name="templatepath">
    <vt:lpwstr>Presentation</vt:lpwstr>
  </property>
  <property fmtid="{D5CDD505-2E9C-101B-9397-08002B2CF9AE}" pid="68" name="dgworkflowid">
    <vt:lpwstr>08b9e5c4-49ae-43be-b82d-85d1673b93ef</vt:lpwstr>
  </property>
  <property fmtid="{D5CDD505-2E9C-101B-9397-08002B2CF9AE}" pid="69" name="templateid">
    <vt:lpwstr>f28edc4c-0869-4785-8f1a-74e7bb1256e5</vt:lpwstr>
  </property>
  <property fmtid="{D5CDD505-2E9C-101B-9397-08002B2CF9AE}" pid="70" name="templateexternalid">
    <vt:lpwstr>f28edc4c-0869-4785-8f1a-74e7bb1256e5</vt:lpwstr>
  </property>
  <property fmtid="{D5CDD505-2E9C-101B-9397-08002B2CF9AE}" pid="71" name="languagekey">
    <vt:lpwstr>EN</vt:lpwstr>
  </property>
  <property fmtid="{D5CDD505-2E9C-101B-9397-08002B2CF9AE}" pid="72" name="taskpaneguid">
    <vt:lpwstr>a1d98a11-94e1-41c7-b554-1ddc702845ed</vt:lpwstr>
  </property>
  <property fmtid="{D5CDD505-2E9C-101B-9397-08002B2CF9AE}" pid="73" name="temporaryfilename">
    <vt:lpwstr>C:\Users\hap\AppData\Local\Temp\tmpB875.potx</vt:lpwstr>
  </property>
  <property fmtid="{D5CDD505-2E9C-101B-9397-08002B2CF9AE}" pid="74" name="Firma_Name_Gruss">
    <vt:lpwstr>Infront Sports &amp; Media AG</vt:lpwstr>
  </property>
</Properties>
</file>