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91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03" r:id="rId5"/>
    <p:sldId id="294" r:id="rId6"/>
    <p:sldId id="273" r:id="rId7"/>
    <p:sldId id="297" r:id="rId8"/>
    <p:sldId id="275" r:id="rId9"/>
    <p:sldId id="299" r:id="rId10"/>
    <p:sldId id="274" r:id="rId11"/>
    <p:sldId id="300" r:id="rId12"/>
    <p:sldId id="295" r:id="rId13"/>
    <p:sldId id="278" r:id="rId14"/>
    <p:sldId id="279" r:id="rId15"/>
    <p:sldId id="287" r:id="rId16"/>
    <p:sldId id="298" r:id="rId17"/>
    <p:sldId id="281" r:id="rId18"/>
    <p:sldId id="305" r:id="rId19"/>
    <p:sldId id="306" r:id="rId20"/>
    <p:sldId id="282" r:id="rId21"/>
    <p:sldId id="301" r:id="rId22"/>
    <p:sldId id="290" r:id="rId2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4E7"/>
    <a:srgbClr val="0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AA79E-F701-483A-B1EA-10E756A5711B}" v="173" dt="2024-07-09T11:16:50.079"/>
    <p1510:client id="{50E41065-D4D4-4DAD-94F5-9A9FA1955FAF}" v="95" dt="2024-07-09T14:41:21.3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6" autoAdjust="0"/>
    <p:restoredTop sz="94660"/>
  </p:normalViewPr>
  <p:slideViewPr>
    <p:cSldViewPr>
      <p:cViewPr varScale="1">
        <p:scale>
          <a:sx n="61" d="100"/>
          <a:sy n="61" d="100"/>
        </p:scale>
        <p:origin x="108" y="12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A8595-7EAA-4DE9-9DE8-D9F56A708B7F}" type="datetimeFigureOut">
              <a:rPr lang="it-IT" smtClean="0"/>
              <a:t>09/07/2024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0C51-3C59-43E4-B090-B6205B83AD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0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42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04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183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820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79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877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10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340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8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8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220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10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5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63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63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22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76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66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23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83FA-05AE-C883-4E5D-34D5AADC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109DF-B33B-ACD4-D305-CBE72F5C4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FC36-32B1-68B9-AA6D-1A0401130D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EE41B-8291-0BDC-36F1-4CD7815B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67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A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735627"/>
            <a:ext cx="9341485" cy="85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3371362"/>
            <a:ext cx="10008870" cy="268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.png"/><Relationship Id="rId10" Type="http://schemas.openxmlformats.org/officeDocument/2006/relationships/image" Target="../media/image91.jpg"/><Relationship Id="rId4" Type="http://schemas.openxmlformats.org/officeDocument/2006/relationships/image" Target="../media/image88.png"/><Relationship Id="rId9" Type="http://schemas.openxmlformats.org/officeDocument/2006/relationships/image" Target="../media/image9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2.png"/><Relationship Id="rId4" Type="http://schemas.openxmlformats.org/officeDocument/2006/relationships/image" Target="../media/image67.png"/><Relationship Id="rId9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image" Target="../media/image2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99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2.png"/><Relationship Id="rId10" Type="http://schemas.openxmlformats.org/officeDocument/2006/relationships/image" Target="../media/image74.png"/><Relationship Id="rId4" Type="http://schemas.openxmlformats.org/officeDocument/2006/relationships/image" Target="../media/image2.png"/><Relationship Id="rId9" Type="http://schemas.openxmlformats.org/officeDocument/2006/relationships/image" Target="cid:2__=4EBB03F6DFD12D308f9e8a93df938690918c4EBB03F6DFD12D30@polsat.com.p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0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cid:B9F84088-5679-4B38-8054-1C560F2475A3" TargetMode="External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7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3.jpeg"/><Relationship Id="rId10" Type="http://schemas.openxmlformats.org/officeDocument/2006/relationships/image" Target="../media/image104.png"/><Relationship Id="rId4" Type="http://schemas.openxmlformats.org/officeDocument/2006/relationships/image" Target="../media/image102.png"/><Relationship Id="rId9" Type="http://schemas.openxmlformats.org/officeDocument/2006/relationships/image" Target="../media/image9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0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2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6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10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57.png"/><Relationship Id="rId3" Type="http://schemas.openxmlformats.org/officeDocument/2006/relationships/image" Target="../media/image38.png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36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2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35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6.png"/><Relationship Id="rId28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5.png"/><Relationship Id="rId27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2.png"/><Relationship Id="rId10" Type="http://schemas.openxmlformats.org/officeDocument/2006/relationships/image" Target="../media/image73.png"/><Relationship Id="rId4" Type="http://schemas.openxmlformats.org/officeDocument/2006/relationships/image" Target="../media/image3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2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cid:2__=4EBB03F6DFD12D308f9e8a93df938690918c4EBB03F6DFD12D30@polsat.com.p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hyperlink" Target="mailto:youtube.com/@GrandePremio1" TargetMode="External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3.png"/><Relationship Id="rId5" Type="http://schemas.openxmlformats.org/officeDocument/2006/relationships/image" Target="../media/image2.png"/><Relationship Id="rId10" Type="http://schemas.openxmlformats.org/officeDocument/2006/relationships/image" Target="../media/image82.jpeg"/><Relationship Id="rId4" Type="http://schemas.openxmlformats.org/officeDocument/2006/relationships/image" Target="../media/image78.jpeg"/><Relationship Id="rId9" Type="http://schemas.openxmlformats.org/officeDocument/2006/relationships/image" Target="../media/image8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4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5.png"/><Relationship Id="rId9" Type="http://schemas.openxmlformats.org/officeDocument/2006/relationships/image" Target="cid:B9F84088-5679-4B38-8054-1C560F2475A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A0032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8050" y="255440"/>
              <a:ext cx="3713169" cy="158923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034388" y="4331306"/>
            <a:ext cx="17628262" cy="2694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TV</a:t>
            </a:r>
            <a:r>
              <a:rPr spc="10" dirty="0"/>
              <a:t> </a:t>
            </a:r>
            <a:r>
              <a:rPr spc="-10" dirty="0"/>
              <a:t>DISTRIBUTION: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it-IT" dirty="0"/>
              <a:t>6 Hours of </a:t>
            </a:r>
            <a:r>
              <a:rPr lang="it-IT" dirty="0" err="1"/>
              <a:t>São</a:t>
            </a:r>
            <a:r>
              <a:rPr lang="it-IT" dirty="0"/>
              <a:t> Paulo</a:t>
            </a:r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008988" y="7112442"/>
            <a:ext cx="1059839" cy="605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it-IT" sz="5775" baseline="-18759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5775" spc="-450" baseline="-187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2250" spc="185" dirty="0" err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it-IT" sz="225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8829" y="7275247"/>
            <a:ext cx="39211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7300" algn="l"/>
              </a:tabLst>
            </a:pPr>
            <a:r>
              <a:rPr lang="it-IT" sz="3850" spc="-40" dirty="0">
                <a:solidFill>
                  <a:srgbClr val="FFFFFF"/>
                </a:solidFill>
                <a:latin typeface="Arial"/>
                <a:cs typeface="Arial"/>
              </a:rPr>
              <a:t>JULY 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302" y="7861935"/>
            <a:ext cx="8371840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700" algn="l"/>
                <a:tab pos="2516505" algn="l"/>
                <a:tab pos="4465955" algn="l"/>
                <a:tab pos="6845934" algn="l"/>
              </a:tabLst>
            </a:pP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t-IT" sz="3850" spc="-30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85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85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3850" spc="-29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it-IT" sz="3850" spc="-30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85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3850" spc="-29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L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T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8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1850" y="10136505"/>
            <a:ext cx="2555240" cy="1172845"/>
            <a:chOff x="16376463" y="0"/>
            <a:chExt cx="2555240" cy="1172845"/>
          </a:xfrm>
        </p:grpSpPr>
        <p:sp>
          <p:nvSpPr>
            <p:cNvPr id="11" name="object 11"/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6282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97079"/>
              </p:ext>
            </p:extLst>
          </p:nvPr>
        </p:nvGraphicFramePr>
        <p:xfrm>
          <a:off x="984250" y="2378075"/>
          <a:ext cx="1805940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7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7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7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7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FP3 on 13/07 23:30-00:30 on Stan Sport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Qualification 14/07 03:30-04:40 on Stan Sport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15/07 from 00:30-06:30 on Stan Sport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Reruns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80152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from 22:00-05:00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HeXin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RacingChatterbox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from 22:00-05:00 </a:t>
                      </a:r>
                      <a:r>
                        <a:rPr lang="en-GB" sz="1800" b="1" spc="45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on 24hourSports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pc="4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Indonesia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pc="45" dirty="0">
                        <a:solidFill>
                          <a:srgbClr val="42B4E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9052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9245" indent="0" algn="ctr">
                        <a:lnSpc>
                          <a:spcPct val="100000"/>
                        </a:lnSpc>
                      </a:pP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   </a:t>
                      </a: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14/07 23:00-06:00 on J Sports 3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Full reruns on 16/07 10:00-17:00, 19/07 06:00-13:00  and 26/07 22:00-05:00 on J Sports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en-GB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spc="7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Qualification on 14/07 01:30-04:40 and as VOD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14/07 23:00-07:00 and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84561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B1B45A-72E2-C5B4-51E4-2B86E6B7D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38" y="7940675"/>
            <a:ext cx="1841012" cy="10106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2" descr="DOUYIN: The new Chinese propaganda machine – Mass Media and Culture">
            <a:extLst>
              <a:ext uri="{FF2B5EF4-FFF2-40B4-BE49-F238E27FC236}">
                <a16:creationId xmlns:a16="http://schemas.microsoft.com/office/drawing/2014/main" id="{468A8464-E9AC-61E1-79D2-E7CD4E453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32722" r="12581" b="32398"/>
          <a:stretch/>
        </p:blipFill>
        <p:spPr bwMode="auto">
          <a:xfrm>
            <a:off x="4641850" y="4511675"/>
            <a:ext cx="1981200" cy="9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0E6FD-6917-B08B-806C-F67AC5C65722}"/>
              </a:ext>
            </a:extLst>
          </p:cNvPr>
          <p:cNvSpPr txBox="1"/>
          <p:nvPr/>
        </p:nvSpPr>
        <p:spPr>
          <a:xfrm>
            <a:off x="6792227" y="4664075"/>
            <a:ext cx="12024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  <a:latin typeface="Arial" charset="0"/>
              </a:rPr>
              <a:t>Douyin</a:t>
            </a:r>
            <a:endParaRPr lang="en-GB" sz="3200" b="1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16E752A-8BAA-BD34-3551-1E0337E4F3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2890B-0FF1-46D3-B0F6-ACBE68C4A7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5959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5530BF68-F6F0-0054-32A2-68397D481062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0C1AABE-58AA-F024-6A84-A00E2DE5D59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B074FB1-7CB5-F1CF-3C94-C278DDAE59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517B59-47A1-00C2-A4D9-261EB7252A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45" y="9159875"/>
            <a:ext cx="2278405" cy="813391"/>
          </a:xfrm>
          <a:prstGeom prst="rect">
            <a:avLst/>
          </a:prstGeom>
        </p:spPr>
      </p:pic>
      <p:pic>
        <p:nvPicPr>
          <p:cNvPr id="10" name="Picture 484" descr="KUY Entertainment - YouTube">
            <a:extLst>
              <a:ext uri="{FF2B5EF4-FFF2-40B4-BE49-F238E27FC236}">
                <a16:creationId xmlns:a16="http://schemas.microsoft.com/office/drawing/2014/main" id="{3191DD9E-F486-4146-63DA-042163EB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1002" r="16211" b="22551"/>
          <a:stretch>
            <a:fillRect/>
          </a:stretch>
        </p:blipFill>
        <p:spPr bwMode="auto">
          <a:xfrm>
            <a:off x="4716000" y="6840000"/>
            <a:ext cx="1066800" cy="8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0AE878D6-66CC-061B-423D-D9E2882193A1}"/>
              </a:ext>
            </a:extLst>
          </p:cNvPr>
          <p:cNvSpPr txBox="1"/>
          <p:nvPr/>
        </p:nvSpPr>
        <p:spPr>
          <a:xfrm>
            <a:off x="5252010" y="6991032"/>
            <a:ext cx="33522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err="1">
                <a:solidFill>
                  <a:schemeClr val="tx2"/>
                </a:solidFill>
                <a:latin typeface="Arial" charset="0"/>
              </a:rPr>
              <a:t>Kuy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Entertainment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14E140B-99C2-2F9E-1087-87785D2D4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0050" y="3373218"/>
            <a:ext cx="1732425" cy="9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6282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50139"/>
              </p:ext>
            </p:extLst>
          </p:nvPr>
        </p:nvGraphicFramePr>
        <p:xfrm>
          <a:off x="984250" y="2378075"/>
          <a:ext cx="18059400" cy="203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Pan-APAC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Race on 14/07 16:15-21:00 on Eurosport (UTC)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16/07 02:30-07:15 on Eurosport (UTC)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45126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16E752A-8BAA-BD34-3551-1E0337E4F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0843C-C3A4-ADB9-335D-C29622C1A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5530BF68-F6F0-0054-32A2-68397D481062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0C1AABE-58AA-F024-6A84-A00E2DE5D59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B074FB1-7CB5-F1CF-3C94-C278DDAE598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5102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2075"/>
            <a:ext cx="17552062" cy="169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Pan-</a:t>
            </a:r>
            <a:r>
              <a:rPr lang="it-IT" dirty="0" err="1"/>
              <a:t>African</a:t>
            </a:r>
            <a:r>
              <a:rPr lang="it-IT" dirty="0"/>
              <a:t>, MENA and </a:t>
            </a:r>
            <a:r>
              <a:rPr lang="it-IT" dirty="0" err="1"/>
              <a:t>Other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</a:t>
            </a:r>
            <a:br>
              <a:rPr lang="it-IT" spc="-10" dirty="0"/>
            </a:br>
            <a:r>
              <a:rPr lang="it-IT" spc="-10" dirty="0"/>
              <a:t>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4010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16:30-22:30 on MSP / MSPA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Full reruns on 15/07 23:00-05:00, 16/07 14:00-20:00 on </a:t>
                      </a:r>
                      <a:r>
                        <a:rPr lang="fi-FI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MSP/MSPA</a:t>
                      </a: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Full race on WEC App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21776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D18BD3-6358-19E1-ACAA-51E4823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446754"/>
            <a:ext cx="1905000" cy="83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7F807AF2-E3ED-CFD2-23A5-3C3B00C467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EA70424E-082D-EDAA-4C2D-75183795793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0D8E7C9E-2BD7-FFE6-77B9-1F2850775DE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7CCDF3E8-6652-3EB9-0D38-0B8B618917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9" descr="A logo on a black background&#10;&#10;Description automatically generated">
            <a:extLst>
              <a:ext uri="{FF2B5EF4-FFF2-40B4-BE49-F238E27FC236}">
                <a16:creationId xmlns:a16="http://schemas.microsoft.com/office/drawing/2014/main" id="{22A8738E-F07B-0446-C1DE-E7505045B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88" y="4545190"/>
            <a:ext cx="957085" cy="9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05755"/>
              </p:ext>
            </p:extLst>
          </p:nvPr>
        </p:nvGraphicFramePr>
        <p:xfrm>
          <a:off x="984250" y="2378075"/>
          <a:ext cx="18059400" cy="781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18/07 22:00-23:00 on ORF Sport+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HL on 18/07 tbc on Sporty TV, 3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0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19/07 12:00-12:52 on MTV Max, 5-8 additional HL tba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MTV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Katsomo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 as VOD</a:t>
                      </a: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18/07 00:00-00:30 on Sport1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Sport1+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07425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907" descr="ORF Sport+ | Mihsign Vision | Fandom">
            <a:extLst>
              <a:ext uri="{FF2B5EF4-FFF2-40B4-BE49-F238E27FC236}">
                <a16:creationId xmlns:a16="http://schemas.microsoft.com/office/drawing/2014/main" id="{DE0B116A-348C-5C0F-BEC9-88ACC71C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8" y="3638954"/>
            <a:ext cx="3166471" cy="4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4C952-A369-D6A0-E977-79DD52B6A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3" b="668"/>
          <a:stretch/>
        </p:blipFill>
        <p:spPr>
          <a:xfrm>
            <a:off x="4718050" y="4892675"/>
            <a:ext cx="3252407" cy="334413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94DE6DEB-BCD5-32D5-DE10-BAC247FFC9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9" name="object 10">
            <a:extLst>
              <a:ext uri="{FF2B5EF4-FFF2-40B4-BE49-F238E27FC236}">
                <a16:creationId xmlns:a16="http://schemas.microsoft.com/office/drawing/2014/main" id="{1E5E3804-04E0-031E-7E64-4404EA682F6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E4DFD4DA-052F-830C-F7EE-58E641403EE6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6CC0AA80-6CA1-3500-5117-3B6D787704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1273DB5-EEC9-0F6A-D227-16A49BF6F0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37" y="5675434"/>
            <a:ext cx="1959386" cy="991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B6E6A-F774-9056-8415-D6EE317D5E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565" b="7233"/>
          <a:stretch/>
        </p:blipFill>
        <p:spPr>
          <a:xfrm>
            <a:off x="5784850" y="6816062"/>
            <a:ext cx="1066800" cy="1056247"/>
          </a:xfrm>
          <a:prstGeom prst="rect">
            <a:avLst/>
          </a:prstGeom>
        </p:spPr>
      </p:pic>
      <p:pic>
        <p:nvPicPr>
          <p:cNvPr id="6" name="Picture 5" descr="SPORT1.de | kurz vorgestellt - PMG Presse-Monitor">
            <a:extLst>
              <a:ext uri="{FF2B5EF4-FFF2-40B4-BE49-F238E27FC236}">
                <a16:creationId xmlns:a16="http://schemas.microsoft.com/office/drawing/2014/main" id="{A7C943CF-EF40-5C55-456F-541198E5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33917" r="22622" b="35149"/>
          <a:stretch/>
        </p:blipFill>
        <p:spPr bwMode="auto">
          <a:xfrm>
            <a:off x="5011715" y="8169275"/>
            <a:ext cx="2373335" cy="6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7B7081-7BF8-85C4-BD75-72DE1EEB65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9464675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24094"/>
              </p:ext>
            </p:extLst>
          </p:nvPr>
        </p:nvGraphicFramePr>
        <p:xfrm>
          <a:off x="984250" y="2378075"/>
          <a:ext cx="1809263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RTL+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7932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 &amp; Luxembourg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rtl="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pc="4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en-GB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21/07 15:00-16:00 and 27/07 15:00-16:00 on RTL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347757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Mediaset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Infinity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69046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20/07 as VOD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News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31659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03228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2000" spc="9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17/07 20:10-21:55 on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Motowizja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, 7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95881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6F9BB-CC76-33D4-DF73-1DB94A398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17" y="4700169"/>
            <a:ext cx="2709333" cy="609600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4655C3-A774-575F-5CDD-F7360F5932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D6B77A43-D270-BEA1-B8B3-B27B53881E9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61E2ED8-150B-A288-2DDB-EA9D9647C758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8532453A-84C5-FF57-0D17-ABBAFC56403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5" name="Picture 158" descr="RTL+ Angebote - JETZT: 1 Monat kostenlos - PREMIUM 4,99€">
            <a:extLst>
              <a:ext uri="{FF2B5EF4-FFF2-40B4-BE49-F238E27FC236}">
                <a16:creationId xmlns:a16="http://schemas.microsoft.com/office/drawing/2014/main" id="{0DADFA44-8043-BAE5-F396-FF9015B28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2996" b="51150"/>
          <a:stretch/>
        </p:blipFill>
        <p:spPr bwMode="auto">
          <a:xfrm>
            <a:off x="4794250" y="3673475"/>
            <a:ext cx="2971800" cy="4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AA2FE9-71CB-3D4C-28D5-7C183720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85" y="5766968"/>
            <a:ext cx="1830365" cy="8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E34E4AD4-4D77-E0B7-DD05-51265DEA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35" y="6833768"/>
            <a:ext cx="1624415" cy="9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EF1FD-EA7D-BBC6-9E4E-A7E5F2BC0EC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78" t="8597" r="5555" b="10392"/>
          <a:stretch/>
        </p:blipFill>
        <p:spPr>
          <a:xfrm>
            <a:off x="4794250" y="9072000"/>
            <a:ext cx="2743201" cy="1066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6BD09-0978-E458-D6F1-292F5EBDB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8335706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8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73765"/>
              </p:ext>
            </p:extLst>
          </p:nvPr>
        </p:nvGraphicFramePr>
        <p:xfrm>
          <a:off x="984250" y="2378075"/>
          <a:ext cx="18092630" cy="6642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17/07 21:00-22:00, 18/07 11:00-12:00 on Polsat Sport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5561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88651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spc="-1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23/07 17:15-18:05 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Šport</a:t>
                      </a: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89918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News Access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081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55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1" descr="Related image">
            <a:extLst>
              <a:ext uri="{FF2B5EF4-FFF2-40B4-BE49-F238E27FC236}">
                <a16:creationId xmlns:a16="http://schemas.microsoft.com/office/drawing/2014/main" id="{4ABC08AB-8354-F507-64E4-6C010177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49" y="6797675"/>
            <a:ext cx="1166845" cy="9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ED80A1B-0BAE-8FC3-D406-451D5E61D1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646F9-7C38-2BC5-46C7-9AAABDD13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8279684"/>
            <a:ext cx="3163719" cy="36766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8A9B87A2-A9E0-AAF1-C152-32CF2EA6F508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E6E3B8F0-F046-0B5D-C2AA-4235665498D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42EEB4D4-471B-6E65-C0D3-24FF7B64E8C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6D824BF-305D-4AEB-9CDB-F1B23AA7B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4816475"/>
            <a:ext cx="3276600" cy="392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EEC1A-AA03-9BF3-CCF1-F82FDB9E1F9A}"/>
              </a:ext>
            </a:extLst>
          </p:cNvPr>
          <p:cNvPicPr>
            <a:picLocks noChangeAspect="1"/>
          </p:cNvPicPr>
          <p:nvPr/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 b="16652"/>
          <a:stretch>
            <a:fillRect/>
          </a:stretch>
        </p:blipFill>
        <p:spPr bwMode="auto">
          <a:xfrm>
            <a:off x="4946650" y="3292475"/>
            <a:ext cx="2743200" cy="100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9840B-964C-E9BE-BE71-A8670A626E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2850" y="5730875"/>
            <a:ext cx="2514600" cy="8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73770"/>
              </p:ext>
            </p:extLst>
          </p:nvPr>
        </p:nvGraphicFramePr>
        <p:xfrm>
          <a:off x="984250" y="2378075"/>
          <a:ext cx="18092630" cy="567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66239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France, Spain, Romania, other Pan-European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55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United Kingdom, Germany,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Denmark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Sweden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Norway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Finland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Netherlands, Italy and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Indian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Subcontinent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69646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22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cs typeface="Arial"/>
                        </a:rPr>
                        <a:t>News Access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5525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6BE8F7-44ED-52F0-69A9-F25956F7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7254875"/>
            <a:ext cx="1436937" cy="5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ED80A1B-0BAE-8FC3-D406-451D5E61D1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8A9B87A2-A9E0-AAF1-C152-32CF2EA6F508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E6E3B8F0-F046-0B5D-C2AA-4235665498D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42EEB4D4-471B-6E65-C0D3-24FF7B64E8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8" descr="Image result for eurosport player logo">
            <a:extLst>
              <a:ext uri="{FF2B5EF4-FFF2-40B4-BE49-F238E27FC236}">
                <a16:creationId xmlns:a16="http://schemas.microsoft.com/office/drawing/2014/main" id="{19B96F96-1B7A-3087-04D6-AE073F68F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6" y="4768926"/>
            <a:ext cx="3252374" cy="6377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8AB61E9-9EC4-EB9E-6FD2-9D0C812A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28" y="5988126"/>
            <a:ext cx="3022722" cy="6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54105F-3B96-2797-43D4-1C57DA56CB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728806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8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30012"/>
              </p:ext>
            </p:extLst>
          </p:nvPr>
        </p:nvGraphicFramePr>
        <p:xfrm>
          <a:off x="984250" y="2378075"/>
          <a:ext cx="18004131" cy="6642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err="1">
                          <a:solidFill>
                            <a:schemeClr val="tx1"/>
                          </a:solidFill>
                          <a:latin typeface="Arial" charset="0"/>
                        </a:rPr>
                        <a:t>Argentinia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Fox Sports (date tba)</a:t>
                      </a:r>
                    </a:p>
                  </a:txBody>
                  <a:tcPr marL="0" marR="0" marT="153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16/07 02:00-03:00 on Band, 1 additional HL tba</a:t>
                      </a:r>
                    </a:p>
                  </a:txBody>
                  <a:tcPr marL="0" marR="0" marT="153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158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Fox Sports (date tba)</a:t>
                      </a:r>
                    </a:p>
                  </a:txBody>
                  <a:tcPr marL="0" marR="0" marT="151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available online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68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Motor (date tba)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35696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01D412-F7C6-5D9E-3704-774DD484A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12502" y="5578475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45A7C8E1-B2EB-DD0F-227E-01792AC2DC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4" name="object 10">
            <a:extLst>
              <a:ext uri="{FF2B5EF4-FFF2-40B4-BE49-F238E27FC236}">
                <a16:creationId xmlns:a16="http://schemas.microsoft.com/office/drawing/2014/main" id="{88E2D11B-CD6A-8C35-955A-A94C9DDB4F7D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D8252031-BA68-854D-8FFD-8C9F2A51A7CE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AF3CB8F-96BB-8DD1-07E1-E1EAB43CEC7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6F74CB4-A03A-2B2E-6F87-8F519AFBE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000" y="6768000"/>
            <a:ext cx="2347645" cy="10458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E95967-2B36-482B-D3B8-0DEF9416E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16000" y="3330000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94BA1DE-34F4-8860-284D-5AD2B9D503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8018778"/>
            <a:ext cx="2397317" cy="83629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CAE3DCF-83EE-DBD1-F1C5-6B505D98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64" y="4435475"/>
            <a:ext cx="1238786" cy="10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2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2378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97089"/>
              </p:ext>
            </p:extLst>
          </p:nvPr>
        </p:nvGraphicFramePr>
        <p:xfrm>
          <a:off x="984250" y="2378075"/>
          <a:ext cx="1805940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17/07 10:00-11:00 on Stan Sport and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20/07 13:30-14:30 on 9GO!, 1 additional HL tba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27/07 21:00-22:00 on J Sports 3, 20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77876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 Zealand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19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Taiwan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26/07 22:15-23:30 on Elta Sports1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9266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B1B45A-72E2-C5B4-51E4-2B86E6B7D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/>
          <a:stretch/>
        </p:blipFill>
        <p:spPr>
          <a:xfrm>
            <a:off x="5421039" y="6797675"/>
            <a:ext cx="1811611" cy="990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A pink letters on a white background&#10;&#10;Description automatically generated">
            <a:extLst>
              <a:ext uri="{FF2B5EF4-FFF2-40B4-BE49-F238E27FC236}">
                <a16:creationId xmlns:a16="http://schemas.microsoft.com/office/drawing/2014/main" id="{8746CB16-C17A-5F2B-0246-961DA620E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21" y="8086767"/>
            <a:ext cx="2380929" cy="804455"/>
          </a:xfrm>
          <a:prstGeom prst="rect">
            <a:avLst/>
          </a:prstGeom>
        </p:spPr>
      </p:pic>
      <p:pic>
        <p:nvPicPr>
          <p:cNvPr id="6" name="Picture 4" descr="http://www.elta.tv/images/header/ELTA_logo.jpg">
            <a:extLst>
              <a:ext uri="{FF2B5EF4-FFF2-40B4-BE49-F238E27FC236}">
                <a16:creationId xmlns:a16="http://schemas.microsoft.com/office/drawing/2014/main" id="{CCAA5BA2-57B3-654C-DAB0-D6882B44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9" y="9130387"/>
            <a:ext cx="1753081" cy="9438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2D8C67E1-6F7D-2A46-79CF-F2F3CEDB29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7E7206-824E-ECFE-F511-FC6E5ECA8B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5959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649DA1B3-76DD-5B8D-ADF7-322A1030B6CA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A91D8511-2B43-1F6C-41AE-19DD4397B04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9EF7F223-EA85-28E5-8AC2-21281D5BCC0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469021CA-6A80-863D-75BE-3D65164BC6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0050" y="3373218"/>
            <a:ext cx="1732425" cy="974489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E338662-6970-1C67-C07E-0D885E6C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87" y="4579832"/>
            <a:ext cx="1962150" cy="7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8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2378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Pan-APAC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509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Pan-Asian Territories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9266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2D8C67E1-6F7D-2A46-79CF-F2F3CEDB29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649DA1B3-76DD-5B8D-ADF7-322A1030B6CA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A91D8511-2B43-1F6C-41AE-19DD4397B04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9EF7F223-EA85-28E5-8AC2-21281D5BCC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 descr="Image result for eurosport player logo">
            <a:extLst>
              <a:ext uri="{FF2B5EF4-FFF2-40B4-BE49-F238E27FC236}">
                <a16:creationId xmlns:a16="http://schemas.microsoft.com/office/drawing/2014/main" id="{0D331720-3FDE-BDA1-89EA-4389FE12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4757184"/>
            <a:ext cx="3022722" cy="5926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8B3231-1E09-F5D4-0630-E1F8D3DBE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641540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FIA</a:t>
            </a:r>
            <a:r>
              <a:rPr spc="-215" dirty="0"/>
              <a:t> </a:t>
            </a:r>
            <a:r>
              <a:rPr dirty="0"/>
              <a:t>WEC</a:t>
            </a:r>
            <a:r>
              <a:rPr spc="-10" dirty="0"/>
              <a:t> </a:t>
            </a:r>
            <a:r>
              <a:rPr spc="-20" dirty="0"/>
              <a:t>2024</a:t>
            </a:r>
          </a:p>
          <a:p>
            <a:pPr marL="12700">
              <a:lnSpc>
                <a:spcPct val="100000"/>
              </a:lnSpc>
            </a:pPr>
            <a:r>
              <a:rPr dirty="0"/>
              <a:t>Broadcast </a:t>
            </a:r>
            <a:r>
              <a:rPr spc="-1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982" y="4774246"/>
            <a:ext cx="1428795" cy="2751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582" y="5402705"/>
            <a:ext cx="1183319" cy="700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011" y="6969766"/>
            <a:ext cx="1544316" cy="7416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6736" y="7905858"/>
            <a:ext cx="1256877" cy="10075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3011" y="9233002"/>
            <a:ext cx="1544316" cy="74166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047882" y="8412419"/>
            <a:ext cx="28575" cy="20320"/>
            <a:chOff x="16047882" y="8412419"/>
            <a:chExt cx="28575" cy="20320"/>
          </a:xfrm>
        </p:grpSpPr>
        <p:sp>
          <p:nvSpPr>
            <p:cNvPr id="9" name="object 9"/>
            <p:cNvSpPr/>
            <p:nvPr/>
          </p:nvSpPr>
          <p:spPr>
            <a:xfrm>
              <a:off x="16050850" y="8415387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13758" y="0"/>
                  </a:moveTo>
                  <a:lnTo>
                    <a:pt x="0" y="712"/>
                  </a:lnTo>
                  <a:lnTo>
                    <a:pt x="2073" y="4628"/>
                  </a:lnTo>
                  <a:lnTo>
                    <a:pt x="4146" y="8429"/>
                  </a:lnTo>
                  <a:lnTo>
                    <a:pt x="4502" y="13769"/>
                  </a:lnTo>
                  <a:lnTo>
                    <a:pt x="11978" y="12051"/>
                  </a:lnTo>
                  <a:lnTo>
                    <a:pt x="22240" y="4272"/>
                  </a:lnTo>
                  <a:lnTo>
                    <a:pt x="18030" y="2198"/>
                  </a:lnTo>
                  <a:lnTo>
                    <a:pt x="1375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50850" y="8415387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18030" y="2198"/>
                  </a:moveTo>
                  <a:lnTo>
                    <a:pt x="13758" y="0"/>
                  </a:lnTo>
                  <a:lnTo>
                    <a:pt x="0" y="712"/>
                  </a:lnTo>
                  <a:lnTo>
                    <a:pt x="2073" y="4628"/>
                  </a:lnTo>
                  <a:lnTo>
                    <a:pt x="4146" y="8429"/>
                  </a:lnTo>
                  <a:lnTo>
                    <a:pt x="4502" y="13769"/>
                  </a:lnTo>
                  <a:lnTo>
                    <a:pt x="11978" y="12051"/>
                  </a:lnTo>
                  <a:lnTo>
                    <a:pt x="22240" y="4272"/>
                  </a:lnTo>
                  <a:lnTo>
                    <a:pt x="18030" y="219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20030" y="3964085"/>
            <a:ext cx="1628447" cy="5680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11629" y="5244188"/>
            <a:ext cx="1482891" cy="5812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28425" y="6026696"/>
            <a:ext cx="1964317" cy="544967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463515" y="2730650"/>
            <a:ext cx="17357572" cy="7909049"/>
            <a:chOff x="1463515" y="2730650"/>
            <a:chExt cx="17357572" cy="7909049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3515" y="3982140"/>
              <a:ext cx="1235009" cy="49830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83505" y="52533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0" y="0"/>
                  </a:moveTo>
                  <a:lnTo>
                    <a:pt x="837" y="7120"/>
                  </a:lnTo>
                  <a:lnTo>
                    <a:pt x="5874" y="14062"/>
                  </a:lnTo>
                  <a:lnTo>
                    <a:pt x="9853" y="11989"/>
                  </a:lnTo>
                  <a:lnTo>
                    <a:pt x="13591" y="8785"/>
                  </a:lnTo>
                  <a:lnTo>
                    <a:pt x="10271" y="2795"/>
                  </a:lnTo>
                  <a:lnTo>
                    <a:pt x="8906" y="837"/>
                  </a:lnTo>
                  <a:lnTo>
                    <a:pt x="2083" y="837"/>
                  </a:lnTo>
                  <a:lnTo>
                    <a:pt x="0" y="0"/>
                  </a:lnTo>
                  <a:close/>
                </a:path>
                <a:path w="13970" h="14604">
                  <a:moveTo>
                    <a:pt x="5224" y="418"/>
                  </a:moveTo>
                  <a:lnTo>
                    <a:pt x="2083" y="837"/>
                  </a:lnTo>
                  <a:lnTo>
                    <a:pt x="8906" y="837"/>
                  </a:lnTo>
                  <a:lnTo>
                    <a:pt x="8658" y="481"/>
                  </a:lnTo>
                  <a:lnTo>
                    <a:pt x="5224" y="481"/>
                  </a:lnTo>
                  <a:close/>
                </a:path>
                <a:path w="13970" h="14604">
                  <a:moveTo>
                    <a:pt x="8366" y="62"/>
                  </a:moveTo>
                  <a:lnTo>
                    <a:pt x="5224" y="481"/>
                  </a:lnTo>
                  <a:lnTo>
                    <a:pt x="8658" y="481"/>
                  </a:lnTo>
                  <a:lnTo>
                    <a:pt x="8366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483505" y="52533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5224" y="418"/>
                  </a:moveTo>
                  <a:lnTo>
                    <a:pt x="2083" y="837"/>
                  </a:lnTo>
                  <a:lnTo>
                    <a:pt x="0" y="0"/>
                  </a:lnTo>
                  <a:lnTo>
                    <a:pt x="418" y="3560"/>
                  </a:lnTo>
                  <a:lnTo>
                    <a:pt x="837" y="7120"/>
                  </a:lnTo>
                  <a:lnTo>
                    <a:pt x="5874" y="14062"/>
                  </a:lnTo>
                  <a:lnTo>
                    <a:pt x="9853" y="11989"/>
                  </a:lnTo>
                  <a:lnTo>
                    <a:pt x="13591" y="8785"/>
                  </a:lnTo>
                  <a:lnTo>
                    <a:pt x="11926" y="5758"/>
                  </a:lnTo>
                  <a:lnTo>
                    <a:pt x="10271" y="2795"/>
                  </a:lnTo>
                  <a:lnTo>
                    <a:pt x="8366" y="62"/>
                  </a:lnTo>
                  <a:lnTo>
                    <a:pt x="5224" y="48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500063" y="524917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701" y="0"/>
                  </a:moveTo>
                  <a:lnTo>
                    <a:pt x="4628" y="649"/>
                  </a:lnTo>
                  <a:lnTo>
                    <a:pt x="2544" y="1246"/>
                  </a:lnTo>
                  <a:lnTo>
                    <a:pt x="0" y="1602"/>
                  </a:lnTo>
                  <a:lnTo>
                    <a:pt x="1298" y="7120"/>
                  </a:lnTo>
                  <a:lnTo>
                    <a:pt x="3790" y="12994"/>
                  </a:lnTo>
                  <a:lnTo>
                    <a:pt x="6764" y="8125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500063" y="524917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701" y="8125"/>
                  </a:moveTo>
                  <a:lnTo>
                    <a:pt x="6701" y="0"/>
                  </a:lnTo>
                  <a:lnTo>
                    <a:pt x="4628" y="649"/>
                  </a:lnTo>
                  <a:lnTo>
                    <a:pt x="2544" y="1246"/>
                  </a:lnTo>
                  <a:lnTo>
                    <a:pt x="0" y="1602"/>
                  </a:lnTo>
                  <a:lnTo>
                    <a:pt x="649" y="4387"/>
                  </a:lnTo>
                  <a:lnTo>
                    <a:pt x="1298" y="7120"/>
                  </a:lnTo>
                  <a:lnTo>
                    <a:pt x="3790" y="12994"/>
                  </a:lnTo>
                  <a:lnTo>
                    <a:pt x="6764" y="812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513228" y="526092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5643" y="0"/>
                  </a:moveTo>
                  <a:lnTo>
                    <a:pt x="4156" y="649"/>
                  </a:lnTo>
                  <a:lnTo>
                    <a:pt x="2732" y="1246"/>
                  </a:lnTo>
                  <a:lnTo>
                    <a:pt x="0" y="2900"/>
                  </a:lnTo>
                  <a:lnTo>
                    <a:pt x="2314" y="4806"/>
                  </a:lnTo>
                  <a:lnTo>
                    <a:pt x="4575" y="6701"/>
                  </a:lnTo>
                  <a:lnTo>
                    <a:pt x="9203" y="7235"/>
                  </a:lnTo>
                  <a:lnTo>
                    <a:pt x="10031" y="4806"/>
                  </a:lnTo>
                  <a:lnTo>
                    <a:pt x="10387" y="3612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513228" y="526092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4156" y="649"/>
                  </a:moveTo>
                  <a:lnTo>
                    <a:pt x="2732" y="1246"/>
                  </a:lnTo>
                  <a:lnTo>
                    <a:pt x="0" y="2900"/>
                  </a:lnTo>
                  <a:lnTo>
                    <a:pt x="2314" y="4806"/>
                  </a:lnTo>
                  <a:lnTo>
                    <a:pt x="4575" y="6701"/>
                  </a:lnTo>
                  <a:lnTo>
                    <a:pt x="9203" y="7235"/>
                  </a:lnTo>
                  <a:lnTo>
                    <a:pt x="10031" y="4806"/>
                  </a:lnTo>
                  <a:lnTo>
                    <a:pt x="10387" y="3612"/>
                  </a:lnTo>
                  <a:lnTo>
                    <a:pt x="5643" y="0"/>
                  </a:lnTo>
                  <a:lnTo>
                    <a:pt x="415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504692" y="5262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848" y="0"/>
                  </a:moveTo>
                  <a:lnTo>
                    <a:pt x="2073" y="1068"/>
                  </a:lnTo>
                  <a:lnTo>
                    <a:pt x="1246" y="2073"/>
                  </a:lnTo>
                  <a:lnTo>
                    <a:pt x="0" y="5570"/>
                  </a:lnTo>
                  <a:lnTo>
                    <a:pt x="2073" y="5874"/>
                  </a:lnTo>
                  <a:lnTo>
                    <a:pt x="4146" y="6104"/>
                  </a:lnTo>
                  <a:lnTo>
                    <a:pt x="6879" y="6638"/>
                  </a:lnTo>
                  <a:lnTo>
                    <a:pt x="5811" y="3141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504692" y="5262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73" y="1005"/>
                  </a:moveTo>
                  <a:lnTo>
                    <a:pt x="1246" y="2073"/>
                  </a:lnTo>
                  <a:lnTo>
                    <a:pt x="0" y="5570"/>
                  </a:lnTo>
                  <a:lnTo>
                    <a:pt x="2073" y="5874"/>
                  </a:lnTo>
                  <a:lnTo>
                    <a:pt x="4146" y="6104"/>
                  </a:lnTo>
                  <a:lnTo>
                    <a:pt x="6879" y="6638"/>
                  </a:lnTo>
                  <a:lnTo>
                    <a:pt x="5811" y="3141"/>
                  </a:lnTo>
                  <a:lnTo>
                    <a:pt x="2848" y="0"/>
                  </a:lnTo>
                  <a:lnTo>
                    <a:pt x="2073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477042" y="52625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18" y="0"/>
                  </a:moveTo>
                  <a:lnTo>
                    <a:pt x="178" y="1895"/>
                  </a:lnTo>
                  <a:lnTo>
                    <a:pt x="0" y="3853"/>
                  </a:lnTo>
                  <a:lnTo>
                    <a:pt x="596" y="9308"/>
                  </a:lnTo>
                  <a:lnTo>
                    <a:pt x="2732" y="8659"/>
                  </a:lnTo>
                  <a:lnTo>
                    <a:pt x="4806" y="8062"/>
                  </a:lnTo>
                  <a:lnTo>
                    <a:pt x="6052" y="8188"/>
                  </a:lnTo>
                  <a:lnTo>
                    <a:pt x="5224" y="4858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477042" y="52625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78" y="1895"/>
                  </a:moveTo>
                  <a:lnTo>
                    <a:pt x="0" y="3853"/>
                  </a:lnTo>
                  <a:lnTo>
                    <a:pt x="596" y="9308"/>
                  </a:lnTo>
                  <a:lnTo>
                    <a:pt x="2732" y="8659"/>
                  </a:lnTo>
                  <a:lnTo>
                    <a:pt x="4806" y="8062"/>
                  </a:lnTo>
                  <a:lnTo>
                    <a:pt x="6052" y="8188"/>
                  </a:lnTo>
                  <a:lnTo>
                    <a:pt x="5224" y="4858"/>
                  </a:lnTo>
                  <a:lnTo>
                    <a:pt x="418" y="0"/>
                  </a:lnTo>
                  <a:lnTo>
                    <a:pt x="178" y="189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496086" y="4780624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10324" y="0"/>
                  </a:moveTo>
                  <a:lnTo>
                    <a:pt x="6408" y="827"/>
                  </a:lnTo>
                  <a:lnTo>
                    <a:pt x="2492" y="1717"/>
                  </a:lnTo>
                  <a:lnTo>
                    <a:pt x="0" y="6345"/>
                  </a:lnTo>
                  <a:lnTo>
                    <a:pt x="1958" y="10732"/>
                  </a:lnTo>
                  <a:lnTo>
                    <a:pt x="4934" y="15369"/>
                  </a:lnTo>
                  <a:lnTo>
                    <a:pt x="9612" y="20672"/>
                  </a:lnTo>
                  <a:lnTo>
                    <a:pt x="14023" y="23481"/>
                  </a:lnTo>
                  <a:lnTo>
                    <a:pt x="16198" y="20638"/>
                  </a:lnTo>
                  <a:lnTo>
                    <a:pt x="16261" y="19810"/>
                  </a:lnTo>
                  <a:lnTo>
                    <a:pt x="14533" y="16428"/>
                  </a:lnTo>
                  <a:lnTo>
                    <a:pt x="11989" y="12868"/>
                  </a:lnTo>
                  <a:lnTo>
                    <a:pt x="9497" y="9193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496086" y="4780624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6408" y="827"/>
                  </a:moveTo>
                  <a:lnTo>
                    <a:pt x="2492" y="1717"/>
                  </a:lnTo>
                  <a:lnTo>
                    <a:pt x="0" y="6345"/>
                  </a:lnTo>
                  <a:lnTo>
                    <a:pt x="1958" y="10732"/>
                  </a:lnTo>
                  <a:lnTo>
                    <a:pt x="4934" y="15369"/>
                  </a:lnTo>
                  <a:lnTo>
                    <a:pt x="9612" y="20672"/>
                  </a:lnTo>
                  <a:lnTo>
                    <a:pt x="14023" y="23481"/>
                  </a:lnTo>
                  <a:lnTo>
                    <a:pt x="16198" y="20638"/>
                  </a:lnTo>
                  <a:lnTo>
                    <a:pt x="16261" y="19810"/>
                  </a:lnTo>
                  <a:lnTo>
                    <a:pt x="14533" y="16428"/>
                  </a:lnTo>
                  <a:lnTo>
                    <a:pt x="11989" y="12868"/>
                  </a:lnTo>
                  <a:lnTo>
                    <a:pt x="9497" y="9193"/>
                  </a:lnTo>
                  <a:lnTo>
                    <a:pt x="10324" y="0"/>
                  </a:lnTo>
                  <a:lnTo>
                    <a:pt x="6408" y="82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497749" y="4770292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5277" y="0"/>
                  </a:moveTo>
                  <a:lnTo>
                    <a:pt x="0" y="1130"/>
                  </a:lnTo>
                  <a:lnTo>
                    <a:pt x="2188" y="3916"/>
                  </a:lnTo>
                  <a:lnTo>
                    <a:pt x="4450" y="6711"/>
                  </a:lnTo>
                  <a:lnTo>
                    <a:pt x="5392" y="8963"/>
                  </a:lnTo>
                  <a:lnTo>
                    <a:pt x="6994" y="7005"/>
                  </a:lnTo>
                  <a:lnTo>
                    <a:pt x="8659" y="5046"/>
                  </a:lnTo>
                  <a:lnTo>
                    <a:pt x="8366" y="596"/>
                  </a:lnTo>
                  <a:lnTo>
                    <a:pt x="527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497749" y="4770292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7057" y="7005"/>
                  </a:moveTo>
                  <a:lnTo>
                    <a:pt x="8659" y="5046"/>
                  </a:lnTo>
                  <a:lnTo>
                    <a:pt x="8366" y="596"/>
                  </a:lnTo>
                  <a:lnTo>
                    <a:pt x="5277" y="0"/>
                  </a:lnTo>
                  <a:lnTo>
                    <a:pt x="0" y="1130"/>
                  </a:lnTo>
                  <a:lnTo>
                    <a:pt x="2188" y="3916"/>
                  </a:lnTo>
                  <a:lnTo>
                    <a:pt x="4450" y="6711"/>
                  </a:lnTo>
                  <a:lnTo>
                    <a:pt x="5392" y="8963"/>
                  </a:lnTo>
                  <a:lnTo>
                    <a:pt x="6994" y="700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049021" y="7373986"/>
              <a:ext cx="15875" cy="55880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2638" y="0"/>
                  </a:moveTo>
                  <a:lnTo>
                    <a:pt x="11099" y="0"/>
                  </a:lnTo>
                  <a:lnTo>
                    <a:pt x="4690" y="5277"/>
                  </a:lnTo>
                  <a:lnTo>
                    <a:pt x="4690" y="13706"/>
                  </a:lnTo>
                  <a:lnTo>
                    <a:pt x="7361" y="19517"/>
                  </a:lnTo>
                  <a:lnTo>
                    <a:pt x="2073" y="26931"/>
                  </a:lnTo>
                  <a:lnTo>
                    <a:pt x="1539" y="38208"/>
                  </a:lnTo>
                  <a:lnTo>
                    <a:pt x="1539" y="46511"/>
                  </a:lnTo>
                  <a:lnTo>
                    <a:pt x="0" y="55474"/>
                  </a:lnTo>
                  <a:lnTo>
                    <a:pt x="4690" y="52972"/>
                  </a:lnTo>
                  <a:lnTo>
                    <a:pt x="12638" y="50364"/>
                  </a:lnTo>
                  <a:lnTo>
                    <a:pt x="12638" y="39684"/>
                  </a:lnTo>
                  <a:lnTo>
                    <a:pt x="3151" y="33339"/>
                  </a:lnTo>
                  <a:lnTo>
                    <a:pt x="8659" y="29067"/>
                  </a:lnTo>
                  <a:lnTo>
                    <a:pt x="14303" y="24920"/>
                  </a:lnTo>
                  <a:lnTo>
                    <a:pt x="9434" y="21716"/>
                  </a:lnTo>
                  <a:lnTo>
                    <a:pt x="12638" y="17496"/>
                  </a:lnTo>
                  <a:lnTo>
                    <a:pt x="15779" y="13224"/>
                  </a:lnTo>
                  <a:lnTo>
                    <a:pt x="14240" y="62"/>
                  </a:lnTo>
                  <a:lnTo>
                    <a:pt x="12638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3049021" y="7373986"/>
              <a:ext cx="15875" cy="55880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2638" y="0"/>
                  </a:moveTo>
                  <a:lnTo>
                    <a:pt x="11099" y="0"/>
                  </a:lnTo>
                  <a:lnTo>
                    <a:pt x="4690" y="5277"/>
                  </a:lnTo>
                  <a:lnTo>
                    <a:pt x="4690" y="9497"/>
                  </a:lnTo>
                  <a:lnTo>
                    <a:pt x="4690" y="13706"/>
                  </a:lnTo>
                  <a:lnTo>
                    <a:pt x="7361" y="19517"/>
                  </a:lnTo>
                  <a:lnTo>
                    <a:pt x="4690" y="23255"/>
                  </a:lnTo>
                  <a:lnTo>
                    <a:pt x="2073" y="26931"/>
                  </a:lnTo>
                  <a:lnTo>
                    <a:pt x="1539" y="38208"/>
                  </a:lnTo>
                  <a:lnTo>
                    <a:pt x="1539" y="42354"/>
                  </a:lnTo>
                  <a:lnTo>
                    <a:pt x="1539" y="46511"/>
                  </a:lnTo>
                  <a:lnTo>
                    <a:pt x="0" y="55474"/>
                  </a:lnTo>
                  <a:lnTo>
                    <a:pt x="4690" y="52972"/>
                  </a:lnTo>
                  <a:lnTo>
                    <a:pt x="12638" y="50364"/>
                  </a:lnTo>
                  <a:lnTo>
                    <a:pt x="12638" y="45024"/>
                  </a:lnTo>
                  <a:lnTo>
                    <a:pt x="12638" y="39684"/>
                  </a:lnTo>
                  <a:lnTo>
                    <a:pt x="3151" y="33339"/>
                  </a:lnTo>
                  <a:lnTo>
                    <a:pt x="8659" y="29067"/>
                  </a:lnTo>
                  <a:lnTo>
                    <a:pt x="14303" y="24920"/>
                  </a:lnTo>
                  <a:lnTo>
                    <a:pt x="9434" y="21716"/>
                  </a:lnTo>
                  <a:lnTo>
                    <a:pt x="12638" y="17496"/>
                  </a:lnTo>
                  <a:lnTo>
                    <a:pt x="15779" y="13224"/>
                  </a:lnTo>
                  <a:lnTo>
                    <a:pt x="14240" y="62"/>
                  </a:lnTo>
                  <a:lnTo>
                    <a:pt x="12638" y="6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3041787" y="7432070"/>
              <a:ext cx="19050" cy="44450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7183" y="0"/>
                  </a:moveTo>
                  <a:lnTo>
                    <a:pt x="3916" y="4209"/>
                  </a:lnTo>
                  <a:lnTo>
                    <a:pt x="7120" y="10502"/>
                  </a:lnTo>
                  <a:lnTo>
                    <a:pt x="3916" y="17434"/>
                  </a:lnTo>
                  <a:lnTo>
                    <a:pt x="0" y="19570"/>
                  </a:lnTo>
                  <a:lnTo>
                    <a:pt x="4806" y="30135"/>
                  </a:lnTo>
                  <a:lnTo>
                    <a:pt x="4806" y="38082"/>
                  </a:lnTo>
                  <a:lnTo>
                    <a:pt x="7235" y="44197"/>
                  </a:lnTo>
                  <a:lnTo>
                    <a:pt x="8481" y="42061"/>
                  </a:lnTo>
                  <a:lnTo>
                    <a:pt x="9842" y="39977"/>
                  </a:lnTo>
                  <a:lnTo>
                    <a:pt x="8481" y="36072"/>
                  </a:lnTo>
                  <a:lnTo>
                    <a:pt x="11392" y="34407"/>
                  </a:lnTo>
                  <a:lnTo>
                    <a:pt x="14355" y="32868"/>
                  </a:lnTo>
                  <a:lnTo>
                    <a:pt x="15664" y="30428"/>
                  </a:lnTo>
                  <a:lnTo>
                    <a:pt x="12460" y="21946"/>
                  </a:lnTo>
                  <a:lnTo>
                    <a:pt x="8596" y="19926"/>
                  </a:lnTo>
                  <a:lnTo>
                    <a:pt x="10617" y="16198"/>
                  </a:lnTo>
                  <a:lnTo>
                    <a:pt x="10973" y="15360"/>
                  </a:lnTo>
                  <a:lnTo>
                    <a:pt x="18512" y="3204"/>
                  </a:lnTo>
                  <a:lnTo>
                    <a:pt x="16669" y="2136"/>
                  </a:lnTo>
                  <a:lnTo>
                    <a:pt x="14826" y="1005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3041787" y="7432070"/>
              <a:ext cx="19050" cy="44450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16669" y="2073"/>
                  </a:moveTo>
                  <a:lnTo>
                    <a:pt x="14826" y="1005"/>
                  </a:lnTo>
                  <a:lnTo>
                    <a:pt x="7183" y="0"/>
                  </a:lnTo>
                  <a:lnTo>
                    <a:pt x="5570" y="2073"/>
                  </a:lnTo>
                  <a:lnTo>
                    <a:pt x="3916" y="4209"/>
                  </a:lnTo>
                  <a:lnTo>
                    <a:pt x="7120" y="10502"/>
                  </a:lnTo>
                  <a:lnTo>
                    <a:pt x="5570" y="13936"/>
                  </a:lnTo>
                  <a:lnTo>
                    <a:pt x="3916" y="17434"/>
                  </a:lnTo>
                  <a:lnTo>
                    <a:pt x="0" y="19570"/>
                  </a:lnTo>
                  <a:lnTo>
                    <a:pt x="1298" y="22480"/>
                  </a:lnTo>
                  <a:lnTo>
                    <a:pt x="2670" y="25391"/>
                  </a:lnTo>
                  <a:lnTo>
                    <a:pt x="4806" y="30135"/>
                  </a:lnTo>
                  <a:lnTo>
                    <a:pt x="4806" y="34114"/>
                  </a:lnTo>
                  <a:lnTo>
                    <a:pt x="4806" y="38082"/>
                  </a:lnTo>
                  <a:lnTo>
                    <a:pt x="7235" y="44197"/>
                  </a:lnTo>
                  <a:lnTo>
                    <a:pt x="8481" y="42061"/>
                  </a:lnTo>
                  <a:lnTo>
                    <a:pt x="9842" y="39977"/>
                  </a:lnTo>
                  <a:lnTo>
                    <a:pt x="8481" y="36072"/>
                  </a:lnTo>
                  <a:lnTo>
                    <a:pt x="11392" y="34407"/>
                  </a:lnTo>
                  <a:lnTo>
                    <a:pt x="14355" y="32868"/>
                  </a:lnTo>
                  <a:lnTo>
                    <a:pt x="15664" y="30428"/>
                  </a:lnTo>
                  <a:lnTo>
                    <a:pt x="14062" y="26219"/>
                  </a:lnTo>
                  <a:lnTo>
                    <a:pt x="12460" y="21946"/>
                  </a:lnTo>
                  <a:lnTo>
                    <a:pt x="8596" y="19926"/>
                  </a:lnTo>
                  <a:lnTo>
                    <a:pt x="10617" y="16198"/>
                  </a:lnTo>
                  <a:lnTo>
                    <a:pt x="10973" y="15360"/>
                  </a:lnTo>
                  <a:lnTo>
                    <a:pt x="18512" y="3204"/>
                  </a:lnTo>
                  <a:lnTo>
                    <a:pt x="16669" y="2136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3036688" y="7493173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6900" y="0"/>
                  </a:moveTo>
                  <a:lnTo>
                    <a:pt x="10491" y="0"/>
                  </a:lnTo>
                  <a:lnTo>
                    <a:pt x="3497" y="2073"/>
                  </a:lnTo>
                  <a:lnTo>
                    <a:pt x="4031" y="4743"/>
                  </a:lnTo>
                  <a:lnTo>
                    <a:pt x="4502" y="7413"/>
                  </a:lnTo>
                  <a:lnTo>
                    <a:pt x="0" y="16428"/>
                  </a:lnTo>
                  <a:lnTo>
                    <a:pt x="4031" y="17674"/>
                  </a:lnTo>
                  <a:lnTo>
                    <a:pt x="8062" y="19046"/>
                  </a:lnTo>
                  <a:lnTo>
                    <a:pt x="8596" y="21297"/>
                  </a:lnTo>
                  <a:lnTo>
                    <a:pt x="12271" y="17674"/>
                  </a:lnTo>
                  <a:lnTo>
                    <a:pt x="17790" y="13758"/>
                  </a:lnTo>
                  <a:lnTo>
                    <a:pt x="17318" y="6942"/>
                  </a:lnTo>
                  <a:lnTo>
                    <a:pt x="1690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3036688" y="7493173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3580" y="0"/>
                  </a:moveTo>
                  <a:lnTo>
                    <a:pt x="10491" y="0"/>
                  </a:lnTo>
                  <a:lnTo>
                    <a:pt x="3497" y="2073"/>
                  </a:lnTo>
                  <a:lnTo>
                    <a:pt x="4031" y="4743"/>
                  </a:lnTo>
                  <a:lnTo>
                    <a:pt x="4502" y="7413"/>
                  </a:lnTo>
                  <a:lnTo>
                    <a:pt x="0" y="16428"/>
                  </a:lnTo>
                  <a:lnTo>
                    <a:pt x="4031" y="17674"/>
                  </a:lnTo>
                  <a:lnTo>
                    <a:pt x="8062" y="19046"/>
                  </a:lnTo>
                  <a:lnTo>
                    <a:pt x="8596" y="21297"/>
                  </a:lnTo>
                  <a:lnTo>
                    <a:pt x="12271" y="17674"/>
                  </a:lnTo>
                  <a:lnTo>
                    <a:pt x="17790" y="13758"/>
                  </a:lnTo>
                  <a:lnTo>
                    <a:pt x="17559" y="10324"/>
                  </a:lnTo>
                  <a:lnTo>
                    <a:pt x="17318" y="6942"/>
                  </a:lnTo>
                  <a:lnTo>
                    <a:pt x="16900" y="0"/>
                  </a:lnTo>
                  <a:lnTo>
                    <a:pt x="13643" y="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3102885" y="76448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371" y="0"/>
                  </a:moveTo>
                  <a:lnTo>
                    <a:pt x="712" y="7832"/>
                  </a:lnTo>
                  <a:lnTo>
                    <a:pt x="0" y="15601"/>
                  </a:lnTo>
                  <a:lnTo>
                    <a:pt x="4931" y="24732"/>
                  </a:lnTo>
                  <a:lnTo>
                    <a:pt x="9141" y="21884"/>
                  </a:lnTo>
                  <a:lnTo>
                    <a:pt x="7779" y="19098"/>
                  </a:lnTo>
                  <a:lnTo>
                    <a:pt x="9141" y="15601"/>
                  </a:lnTo>
                  <a:lnTo>
                    <a:pt x="10565" y="12041"/>
                  </a:lnTo>
                  <a:lnTo>
                    <a:pt x="12701" y="7057"/>
                  </a:lnTo>
                  <a:lnTo>
                    <a:pt x="5643" y="284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3102885" y="76448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9141" y="4921"/>
                  </a:moveTo>
                  <a:lnTo>
                    <a:pt x="5643" y="2848"/>
                  </a:lnTo>
                  <a:lnTo>
                    <a:pt x="1371" y="0"/>
                  </a:lnTo>
                  <a:lnTo>
                    <a:pt x="712" y="7832"/>
                  </a:lnTo>
                  <a:lnTo>
                    <a:pt x="0" y="15601"/>
                  </a:lnTo>
                  <a:lnTo>
                    <a:pt x="4931" y="24732"/>
                  </a:lnTo>
                  <a:lnTo>
                    <a:pt x="9141" y="21884"/>
                  </a:lnTo>
                  <a:lnTo>
                    <a:pt x="7779" y="19098"/>
                  </a:lnTo>
                  <a:lnTo>
                    <a:pt x="9141" y="15601"/>
                  </a:lnTo>
                  <a:lnTo>
                    <a:pt x="10565" y="12041"/>
                  </a:lnTo>
                  <a:lnTo>
                    <a:pt x="12701" y="7057"/>
                  </a:lnTo>
                  <a:lnTo>
                    <a:pt x="9141" y="492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3096604" y="76353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7476" y="0"/>
                  </a:moveTo>
                  <a:lnTo>
                    <a:pt x="6230" y="1308"/>
                  </a:lnTo>
                  <a:lnTo>
                    <a:pt x="4272" y="2136"/>
                  </a:lnTo>
                  <a:lnTo>
                    <a:pt x="2314" y="3026"/>
                  </a:lnTo>
                  <a:lnTo>
                    <a:pt x="0" y="10973"/>
                  </a:lnTo>
                  <a:lnTo>
                    <a:pt x="5162" y="8010"/>
                  </a:lnTo>
                  <a:lnTo>
                    <a:pt x="11392" y="1424"/>
                  </a:lnTo>
                  <a:lnTo>
                    <a:pt x="9371" y="712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3096604" y="76353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9371" y="712"/>
                  </a:moveTo>
                  <a:lnTo>
                    <a:pt x="7476" y="0"/>
                  </a:lnTo>
                  <a:lnTo>
                    <a:pt x="6230" y="1308"/>
                  </a:lnTo>
                  <a:lnTo>
                    <a:pt x="4272" y="2136"/>
                  </a:lnTo>
                  <a:lnTo>
                    <a:pt x="2314" y="3026"/>
                  </a:lnTo>
                  <a:lnTo>
                    <a:pt x="0" y="10973"/>
                  </a:lnTo>
                  <a:lnTo>
                    <a:pt x="5162" y="8010"/>
                  </a:lnTo>
                  <a:lnTo>
                    <a:pt x="11392" y="1424"/>
                  </a:lnTo>
                  <a:lnTo>
                    <a:pt x="9371" y="71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3083783" y="7612414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0" y="0"/>
                  </a:moveTo>
                  <a:lnTo>
                    <a:pt x="6408" y="11339"/>
                  </a:lnTo>
                  <a:lnTo>
                    <a:pt x="5340" y="15486"/>
                  </a:lnTo>
                  <a:lnTo>
                    <a:pt x="8847" y="13413"/>
                  </a:lnTo>
                  <a:lnTo>
                    <a:pt x="13235" y="8607"/>
                  </a:lnTo>
                  <a:lnTo>
                    <a:pt x="11695" y="7005"/>
                  </a:lnTo>
                  <a:lnTo>
                    <a:pt x="10093" y="5402"/>
                  </a:lnTo>
                  <a:lnTo>
                    <a:pt x="9569" y="1842"/>
                  </a:lnTo>
                  <a:lnTo>
                    <a:pt x="4931" y="1842"/>
                  </a:lnTo>
                  <a:lnTo>
                    <a:pt x="0" y="0"/>
                  </a:lnTo>
                  <a:close/>
                </a:path>
                <a:path w="13334" h="15875">
                  <a:moveTo>
                    <a:pt x="9559" y="1780"/>
                  </a:moveTo>
                  <a:lnTo>
                    <a:pt x="7183" y="1780"/>
                  </a:lnTo>
                  <a:lnTo>
                    <a:pt x="9569" y="184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3083783" y="7612414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7183" y="1842"/>
                  </a:moveTo>
                  <a:lnTo>
                    <a:pt x="4931" y="1842"/>
                  </a:lnTo>
                  <a:lnTo>
                    <a:pt x="0" y="0"/>
                  </a:lnTo>
                  <a:lnTo>
                    <a:pt x="659" y="3382"/>
                  </a:lnTo>
                  <a:lnTo>
                    <a:pt x="1424" y="6711"/>
                  </a:lnTo>
                  <a:lnTo>
                    <a:pt x="2795" y="10921"/>
                  </a:lnTo>
                  <a:lnTo>
                    <a:pt x="4512" y="11161"/>
                  </a:lnTo>
                  <a:lnTo>
                    <a:pt x="6408" y="11339"/>
                  </a:lnTo>
                  <a:lnTo>
                    <a:pt x="5340" y="15486"/>
                  </a:lnTo>
                  <a:lnTo>
                    <a:pt x="8847" y="13413"/>
                  </a:lnTo>
                  <a:lnTo>
                    <a:pt x="13235" y="8607"/>
                  </a:lnTo>
                  <a:lnTo>
                    <a:pt x="11695" y="7005"/>
                  </a:lnTo>
                  <a:lnTo>
                    <a:pt x="10093" y="5402"/>
                  </a:lnTo>
                  <a:lnTo>
                    <a:pt x="9559" y="1780"/>
                  </a:lnTo>
                  <a:lnTo>
                    <a:pt x="7183" y="178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093104" y="759865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3497" y="0"/>
                  </a:moveTo>
                  <a:lnTo>
                    <a:pt x="0" y="2785"/>
                  </a:lnTo>
                  <a:lnTo>
                    <a:pt x="712" y="7235"/>
                  </a:lnTo>
                  <a:lnTo>
                    <a:pt x="0" y="11748"/>
                  </a:lnTo>
                  <a:lnTo>
                    <a:pt x="534" y="15004"/>
                  </a:lnTo>
                  <a:lnTo>
                    <a:pt x="4680" y="12931"/>
                  </a:lnTo>
                  <a:lnTo>
                    <a:pt x="9015" y="9193"/>
                  </a:lnTo>
                  <a:lnTo>
                    <a:pt x="7172" y="6167"/>
                  </a:lnTo>
                  <a:lnTo>
                    <a:pt x="5518" y="3204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3093104" y="759865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7235" y="6167"/>
                  </a:moveTo>
                  <a:lnTo>
                    <a:pt x="5518" y="3204"/>
                  </a:lnTo>
                  <a:lnTo>
                    <a:pt x="3497" y="0"/>
                  </a:lnTo>
                  <a:lnTo>
                    <a:pt x="1780" y="1361"/>
                  </a:lnTo>
                  <a:lnTo>
                    <a:pt x="0" y="2785"/>
                  </a:lnTo>
                  <a:lnTo>
                    <a:pt x="712" y="7235"/>
                  </a:lnTo>
                  <a:lnTo>
                    <a:pt x="356" y="9486"/>
                  </a:lnTo>
                  <a:lnTo>
                    <a:pt x="0" y="11748"/>
                  </a:lnTo>
                  <a:lnTo>
                    <a:pt x="534" y="15004"/>
                  </a:lnTo>
                  <a:lnTo>
                    <a:pt x="4680" y="12931"/>
                  </a:lnTo>
                  <a:lnTo>
                    <a:pt x="9015" y="9193"/>
                  </a:lnTo>
                  <a:lnTo>
                    <a:pt x="7172" y="616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3074588" y="759480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659" y="0"/>
                  </a:moveTo>
                  <a:lnTo>
                    <a:pt x="303" y="2073"/>
                  </a:lnTo>
                  <a:lnTo>
                    <a:pt x="0" y="4146"/>
                  </a:lnTo>
                  <a:lnTo>
                    <a:pt x="2910" y="10376"/>
                  </a:lnTo>
                  <a:lnTo>
                    <a:pt x="5224" y="11978"/>
                  </a:lnTo>
                  <a:lnTo>
                    <a:pt x="8607" y="14114"/>
                  </a:lnTo>
                  <a:lnTo>
                    <a:pt x="7423" y="8125"/>
                  </a:lnTo>
                  <a:lnTo>
                    <a:pt x="8963" y="3204"/>
                  </a:lnTo>
                  <a:lnTo>
                    <a:pt x="6052" y="2073"/>
                  </a:lnTo>
                  <a:lnTo>
                    <a:pt x="3329" y="106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3074588" y="759480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6114" y="2073"/>
                  </a:moveTo>
                  <a:lnTo>
                    <a:pt x="3329" y="1068"/>
                  </a:lnTo>
                  <a:lnTo>
                    <a:pt x="659" y="0"/>
                  </a:lnTo>
                  <a:lnTo>
                    <a:pt x="303" y="2073"/>
                  </a:lnTo>
                  <a:lnTo>
                    <a:pt x="8607" y="14114"/>
                  </a:lnTo>
                  <a:lnTo>
                    <a:pt x="7423" y="8125"/>
                  </a:lnTo>
                  <a:lnTo>
                    <a:pt x="8963" y="3204"/>
                  </a:lnTo>
                  <a:lnTo>
                    <a:pt x="6052" y="207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3947097" y="774209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4" h="37465">
                  <a:moveTo>
                    <a:pt x="33517" y="0"/>
                  </a:moveTo>
                  <a:lnTo>
                    <a:pt x="26753" y="1424"/>
                  </a:lnTo>
                  <a:lnTo>
                    <a:pt x="20407" y="7601"/>
                  </a:lnTo>
                  <a:lnTo>
                    <a:pt x="16491" y="7717"/>
                  </a:lnTo>
                  <a:lnTo>
                    <a:pt x="0" y="18449"/>
                  </a:lnTo>
                  <a:lnTo>
                    <a:pt x="6764" y="17622"/>
                  </a:lnTo>
                  <a:lnTo>
                    <a:pt x="14533" y="30020"/>
                  </a:lnTo>
                  <a:lnTo>
                    <a:pt x="17737" y="33527"/>
                  </a:lnTo>
                  <a:lnTo>
                    <a:pt x="24454" y="37001"/>
                  </a:lnTo>
                  <a:lnTo>
                    <a:pt x="28018" y="31883"/>
                  </a:lnTo>
                  <a:lnTo>
                    <a:pt x="29303" y="23020"/>
                  </a:lnTo>
                  <a:lnTo>
                    <a:pt x="29182" y="15256"/>
                  </a:lnTo>
                  <a:lnTo>
                    <a:pt x="33339" y="14659"/>
                  </a:lnTo>
                  <a:lnTo>
                    <a:pt x="34648" y="18219"/>
                  </a:lnTo>
                  <a:lnTo>
                    <a:pt x="37433" y="20229"/>
                  </a:lnTo>
                  <a:lnTo>
                    <a:pt x="37255" y="23496"/>
                  </a:lnTo>
                  <a:lnTo>
                    <a:pt x="37548" y="26878"/>
                  </a:lnTo>
                  <a:lnTo>
                    <a:pt x="38323" y="29904"/>
                  </a:lnTo>
                  <a:lnTo>
                    <a:pt x="48825" y="31862"/>
                  </a:lnTo>
                  <a:lnTo>
                    <a:pt x="44197" y="19643"/>
                  </a:lnTo>
                  <a:lnTo>
                    <a:pt x="43778" y="11161"/>
                  </a:lnTo>
                  <a:lnTo>
                    <a:pt x="43548" y="9915"/>
                  </a:lnTo>
                  <a:lnTo>
                    <a:pt x="43904" y="8669"/>
                  </a:lnTo>
                  <a:lnTo>
                    <a:pt x="43066" y="8669"/>
                  </a:lnTo>
                  <a:lnTo>
                    <a:pt x="41820" y="8847"/>
                  </a:lnTo>
                  <a:lnTo>
                    <a:pt x="36428" y="10921"/>
                  </a:lnTo>
                  <a:lnTo>
                    <a:pt x="34522" y="13298"/>
                  </a:lnTo>
                  <a:lnTo>
                    <a:pt x="32805" y="5465"/>
                  </a:lnTo>
                  <a:lnTo>
                    <a:pt x="3351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3947097" y="774209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4" h="37465">
                  <a:moveTo>
                    <a:pt x="38323" y="29904"/>
                  </a:moveTo>
                  <a:lnTo>
                    <a:pt x="37548" y="26878"/>
                  </a:lnTo>
                  <a:lnTo>
                    <a:pt x="37255" y="23496"/>
                  </a:lnTo>
                  <a:lnTo>
                    <a:pt x="37433" y="20229"/>
                  </a:lnTo>
                  <a:lnTo>
                    <a:pt x="34648" y="18219"/>
                  </a:lnTo>
                  <a:lnTo>
                    <a:pt x="33339" y="14659"/>
                  </a:lnTo>
                  <a:lnTo>
                    <a:pt x="29182" y="15256"/>
                  </a:lnTo>
                  <a:lnTo>
                    <a:pt x="29303" y="23020"/>
                  </a:lnTo>
                  <a:lnTo>
                    <a:pt x="28018" y="31883"/>
                  </a:lnTo>
                  <a:lnTo>
                    <a:pt x="24454" y="37001"/>
                  </a:lnTo>
                  <a:lnTo>
                    <a:pt x="17737" y="33527"/>
                  </a:lnTo>
                  <a:lnTo>
                    <a:pt x="14533" y="30020"/>
                  </a:lnTo>
                  <a:lnTo>
                    <a:pt x="6764" y="17622"/>
                  </a:lnTo>
                  <a:lnTo>
                    <a:pt x="0" y="18449"/>
                  </a:lnTo>
                  <a:lnTo>
                    <a:pt x="20407" y="7601"/>
                  </a:lnTo>
                  <a:lnTo>
                    <a:pt x="26753" y="1424"/>
                  </a:lnTo>
                  <a:lnTo>
                    <a:pt x="30072" y="712"/>
                  </a:lnTo>
                  <a:lnTo>
                    <a:pt x="33517" y="0"/>
                  </a:lnTo>
                  <a:lnTo>
                    <a:pt x="32805" y="5465"/>
                  </a:lnTo>
                  <a:lnTo>
                    <a:pt x="33632" y="9381"/>
                  </a:lnTo>
                  <a:lnTo>
                    <a:pt x="34522" y="13298"/>
                  </a:lnTo>
                  <a:lnTo>
                    <a:pt x="36428" y="10921"/>
                  </a:lnTo>
                  <a:lnTo>
                    <a:pt x="40522" y="9381"/>
                  </a:lnTo>
                  <a:lnTo>
                    <a:pt x="41820" y="8847"/>
                  </a:lnTo>
                  <a:lnTo>
                    <a:pt x="43066" y="8669"/>
                  </a:lnTo>
                  <a:lnTo>
                    <a:pt x="43904" y="8669"/>
                  </a:lnTo>
                  <a:lnTo>
                    <a:pt x="43548" y="9915"/>
                  </a:lnTo>
                  <a:lnTo>
                    <a:pt x="43778" y="11161"/>
                  </a:lnTo>
                  <a:lnTo>
                    <a:pt x="43904" y="13832"/>
                  </a:lnTo>
                  <a:lnTo>
                    <a:pt x="44197" y="19643"/>
                  </a:lnTo>
                  <a:lnTo>
                    <a:pt x="48825" y="31862"/>
                  </a:lnTo>
                  <a:lnTo>
                    <a:pt x="38386" y="3002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0845" y="6290933"/>
              <a:ext cx="126195" cy="8555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799811" y="6406564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9193" y="0"/>
                  </a:moveTo>
                  <a:lnTo>
                    <a:pt x="2136" y="712"/>
                  </a:lnTo>
                  <a:lnTo>
                    <a:pt x="0" y="2848"/>
                  </a:lnTo>
                  <a:lnTo>
                    <a:pt x="1183" y="5099"/>
                  </a:lnTo>
                  <a:lnTo>
                    <a:pt x="2429" y="7413"/>
                  </a:lnTo>
                  <a:lnTo>
                    <a:pt x="7057" y="14418"/>
                  </a:lnTo>
                  <a:lnTo>
                    <a:pt x="11444" y="12041"/>
                  </a:lnTo>
                  <a:lnTo>
                    <a:pt x="16669" y="6586"/>
                  </a:lnTo>
                  <a:lnTo>
                    <a:pt x="15486" y="3916"/>
                  </a:lnTo>
                  <a:lnTo>
                    <a:pt x="14470" y="1246"/>
                  </a:lnTo>
                  <a:lnTo>
                    <a:pt x="919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9799811" y="6406564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1507" y="12041"/>
                  </a:moveTo>
                  <a:lnTo>
                    <a:pt x="16669" y="6586"/>
                  </a:lnTo>
                  <a:lnTo>
                    <a:pt x="15486" y="3916"/>
                  </a:lnTo>
                  <a:lnTo>
                    <a:pt x="14470" y="1246"/>
                  </a:lnTo>
                  <a:lnTo>
                    <a:pt x="9193" y="0"/>
                  </a:lnTo>
                  <a:lnTo>
                    <a:pt x="5633" y="356"/>
                  </a:lnTo>
                  <a:lnTo>
                    <a:pt x="2136" y="712"/>
                  </a:lnTo>
                  <a:lnTo>
                    <a:pt x="0" y="2848"/>
                  </a:lnTo>
                  <a:lnTo>
                    <a:pt x="1183" y="5099"/>
                  </a:lnTo>
                  <a:lnTo>
                    <a:pt x="2429" y="7413"/>
                  </a:lnTo>
                  <a:lnTo>
                    <a:pt x="7057" y="14418"/>
                  </a:lnTo>
                  <a:lnTo>
                    <a:pt x="11444" y="1204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997729" y="4961207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9474" y="8544"/>
                  </a:moveTo>
                  <a:lnTo>
                    <a:pt x="5455" y="8544"/>
                  </a:lnTo>
                  <a:lnTo>
                    <a:pt x="5989" y="10565"/>
                  </a:lnTo>
                  <a:lnTo>
                    <a:pt x="8837" y="16617"/>
                  </a:lnTo>
                  <a:lnTo>
                    <a:pt x="11863" y="15664"/>
                  </a:lnTo>
                  <a:lnTo>
                    <a:pt x="15360" y="11455"/>
                  </a:lnTo>
                  <a:lnTo>
                    <a:pt x="13580" y="9790"/>
                  </a:lnTo>
                  <a:lnTo>
                    <a:pt x="12478" y="8607"/>
                  </a:lnTo>
                  <a:lnTo>
                    <a:pt x="9486" y="8607"/>
                  </a:lnTo>
                  <a:close/>
                </a:path>
                <a:path w="15875" h="17145">
                  <a:moveTo>
                    <a:pt x="0" y="0"/>
                  </a:moveTo>
                  <a:lnTo>
                    <a:pt x="1301" y="2785"/>
                  </a:lnTo>
                  <a:lnTo>
                    <a:pt x="2492" y="5277"/>
                  </a:lnTo>
                  <a:lnTo>
                    <a:pt x="4984" y="6586"/>
                  </a:lnTo>
                  <a:lnTo>
                    <a:pt x="5455" y="8607"/>
                  </a:lnTo>
                  <a:lnTo>
                    <a:pt x="9474" y="8544"/>
                  </a:lnTo>
                  <a:lnTo>
                    <a:pt x="9088" y="6586"/>
                  </a:lnTo>
                  <a:lnTo>
                    <a:pt x="8837" y="5455"/>
                  </a:lnTo>
                  <a:lnTo>
                    <a:pt x="10020" y="2785"/>
                  </a:lnTo>
                  <a:lnTo>
                    <a:pt x="7591" y="2670"/>
                  </a:lnTo>
                  <a:lnTo>
                    <a:pt x="5099" y="2429"/>
                  </a:lnTo>
                  <a:lnTo>
                    <a:pt x="0" y="0"/>
                  </a:lnTo>
                  <a:close/>
                </a:path>
                <a:path w="15875" h="17145">
                  <a:moveTo>
                    <a:pt x="11863" y="7947"/>
                  </a:moveTo>
                  <a:lnTo>
                    <a:pt x="9486" y="8607"/>
                  </a:lnTo>
                  <a:lnTo>
                    <a:pt x="12478" y="8607"/>
                  </a:lnTo>
                  <a:lnTo>
                    <a:pt x="11863" y="7947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997729" y="4961207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5455" y="8544"/>
                  </a:moveTo>
                  <a:lnTo>
                    <a:pt x="5989" y="10565"/>
                  </a:lnTo>
                  <a:lnTo>
                    <a:pt x="8837" y="16617"/>
                  </a:lnTo>
                  <a:lnTo>
                    <a:pt x="11863" y="15664"/>
                  </a:lnTo>
                  <a:lnTo>
                    <a:pt x="15360" y="11455"/>
                  </a:lnTo>
                  <a:lnTo>
                    <a:pt x="13580" y="9790"/>
                  </a:lnTo>
                  <a:lnTo>
                    <a:pt x="11863" y="7947"/>
                  </a:lnTo>
                  <a:lnTo>
                    <a:pt x="9486" y="8607"/>
                  </a:lnTo>
                  <a:lnTo>
                    <a:pt x="9193" y="7057"/>
                  </a:lnTo>
                  <a:lnTo>
                    <a:pt x="8837" y="5455"/>
                  </a:lnTo>
                  <a:lnTo>
                    <a:pt x="10020" y="2785"/>
                  </a:lnTo>
                  <a:lnTo>
                    <a:pt x="7591" y="2670"/>
                  </a:lnTo>
                  <a:lnTo>
                    <a:pt x="5099" y="2429"/>
                  </a:lnTo>
                  <a:lnTo>
                    <a:pt x="0" y="0"/>
                  </a:lnTo>
                  <a:lnTo>
                    <a:pt x="1246" y="2670"/>
                  </a:lnTo>
                  <a:lnTo>
                    <a:pt x="2492" y="5277"/>
                  </a:lnTo>
                  <a:lnTo>
                    <a:pt x="4984" y="6586"/>
                  </a:lnTo>
                  <a:lnTo>
                    <a:pt x="5455" y="860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993569" y="496684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3560" y="0"/>
                  </a:moveTo>
                  <a:lnTo>
                    <a:pt x="1780" y="1193"/>
                  </a:lnTo>
                  <a:lnTo>
                    <a:pt x="0" y="2439"/>
                  </a:lnTo>
                  <a:lnTo>
                    <a:pt x="596" y="5287"/>
                  </a:lnTo>
                  <a:lnTo>
                    <a:pt x="1780" y="8607"/>
                  </a:lnTo>
                  <a:lnTo>
                    <a:pt x="3026" y="11989"/>
                  </a:lnTo>
                  <a:lnTo>
                    <a:pt x="3382" y="14240"/>
                  </a:lnTo>
                  <a:lnTo>
                    <a:pt x="6429" y="16617"/>
                  </a:lnTo>
                  <a:lnTo>
                    <a:pt x="9371" y="18805"/>
                  </a:lnTo>
                  <a:lnTo>
                    <a:pt x="12345" y="23967"/>
                  </a:lnTo>
                  <a:lnTo>
                    <a:pt x="15905" y="21182"/>
                  </a:lnTo>
                  <a:lnTo>
                    <a:pt x="18397" y="18690"/>
                  </a:lnTo>
                  <a:lnTo>
                    <a:pt x="15905" y="17622"/>
                  </a:lnTo>
                  <a:lnTo>
                    <a:pt x="13528" y="16617"/>
                  </a:lnTo>
                  <a:lnTo>
                    <a:pt x="11277" y="14481"/>
                  </a:lnTo>
                  <a:lnTo>
                    <a:pt x="8366" y="10973"/>
                  </a:lnTo>
                  <a:lnTo>
                    <a:pt x="6052" y="9727"/>
                  </a:lnTo>
                  <a:lnTo>
                    <a:pt x="4272" y="3329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993569" y="496684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16020" y="17622"/>
                  </a:moveTo>
                  <a:lnTo>
                    <a:pt x="13528" y="16617"/>
                  </a:lnTo>
                  <a:lnTo>
                    <a:pt x="11277" y="14481"/>
                  </a:lnTo>
                  <a:lnTo>
                    <a:pt x="9790" y="12701"/>
                  </a:lnTo>
                  <a:lnTo>
                    <a:pt x="8366" y="10973"/>
                  </a:lnTo>
                  <a:lnTo>
                    <a:pt x="6052" y="9727"/>
                  </a:lnTo>
                  <a:lnTo>
                    <a:pt x="5162" y="6533"/>
                  </a:lnTo>
                  <a:lnTo>
                    <a:pt x="4272" y="3329"/>
                  </a:lnTo>
                  <a:lnTo>
                    <a:pt x="3560" y="0"/>
                  </a:lnTo>
                  <a:lnTo>
                    <a:pt x="1780" y="1193"/>
                  </a:lnTo>
                  <a:lnTo>
                    <a:pt x="0" y="2439"/>
                  </a:lnTo>
                  <a:lnTo>
                    <a:pt x="596" y="5287"/>
                  </a:lnTo>
                  <a:lnTo>
                    <a:pt x="1780" y="8607"/>
                  </a:lnTo>
                  <a:lnTo>
                    <a:pt x="3026" y="11989"/>
                  </a:lnTo>
                  <a:lnTo>
                    <a:pt x="3382" y="14240"/>
                  </a:lnTo>
                  <a:lnTo>
                    <a:pt x="6345" y="16554"/>
                  </a:lnTo>
                  <a:lnTo>
                    <a:pt x="9371" y="18805"/>
                  </a:lnTo>
                  <a:lnTo>
                    <a:pt x="12345" y="23967"/>
                  </a:lnTo>
                  <a:lnTo>
                    <a:pt x="15905" y="21182"/>
                  </a:lnTo>
                  <a:lnTo>
                    <a:pt x="18397" y="18690"/>
                  </a:lnTo>
                  <a:lnTo>
                    <a:pt x="15905" y="1762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000335" y="49941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5580" y="0"/>
                  </a:moveTo>
                  <a:lnTo>
                    <a:pt x="4156" y="1005"/>
                  </a:lnTo>
                  <a:lnTo>
                    <a:pt x="3444" y="2314"/>
                  </a:lnTo>
                  <a:lnTo>
                    <a:pt x="2732" y="3497"/>
                  </a:lnTo>
                  <a:lnTo>
                    <a:pt x="0" y="7120"/>
                  </a:lnTo>
                  <a:lnTo>
                    <a:pt x="2198" y="8659"/>
                  </a:lnTo>
                  <a:lnTo>
                    <a:pt x="4334" y="10209"/>
                  </a:lnTo>
                  <a:lnTo>
                    <a:pt x="8963" y="11455"/>
                  </a:lnTo>
                  <a:lnTo>
                    <a:pt x="8963" y="7235"/>
                  </a:lnTo>
                  <a:lnTo>
                    <a:pt x="8073" y="462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000335" y="49941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3382" y="2314"/>
                  </a:moveTo>
                  <a:lnTo>
                    <a:pt x="2732" y="3497"/>
                  </a:lnTo>
                  <a:lnTo>
                    <a:pt x="0" y="7120"/>
                  </a:lnTo>
                  <a:lnTo>
                    <a:pt x="2198" y="8659"/>
                  </a:lnTo>
                  <a:lnTo>
                    <a:pt x="4334" y="10209"/>
                  </a:lnTo>
                  <a:lnTo>
                    <a:pt x="8963" y="11455"/>
                  </a:lnTo>
                  <a:lnTo>
                    <a:pt x="8963" y="7769"/>
                  </a:lnTo>
                  <a:lnTo>
                    <a:pt x="8963" y="7235"/>
                  </a:lnTo>
                  <a:lnTo>
                    <a:pt x="8073" y="4628"/>
                  </a:lnTo>
                  <a:lnTo>
                    <a:pt x="6827" y="2314"/>
                  </a:lnTo>
                  <a:lnTo>
                    <a:pt x="5580" y="0"/>
                  </a:lnTo>
                  <a:lnTo>
                    <a:pt x="4156" y="1005"/>
                  </a:lnTo>
                  <a:lnTo>
                    <a:pt x="3444" y="2314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9002356" y="501383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1068" y="0"/>
                  </a:moveTo>
                  <a:lnTo>
                    <a:pt x="293" y="2429"/>
                  </a:lnTo>
                  <a:lnTo>
                    <a:pt x="178" y="5455"/>
                  </a:lnTo>
                  <a:lnTo>
                    <a:pt x="0" y="8481"/>
                  </a:lnTo>
                  <a:lnTo>
                    <a:pt x="534" y="16543"/>
                  </a:lnTo>
                  <a:lnTo>
                    <a:pt x="2366" y="15119"/>
                  </a:lnTo>
                  <a:lnTo>
                    <a:pt x="4094" y="13695"/>
                  </a:lnTo>
                  <a:lnTo>
                    <a:pt x="5340" y="10502"/>
                  </a:lnTo>
                  <a:lnTo>
                    <a:pt x="4324" y="6816"/>
                  </a:lnTo>
                  <a:lnTo>
                    <a:pt x="4984" y="1005"/>
                  </a:lnTo>
                  <a:lnTo>
                    <a:pt x="3026" y="40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9002356" y="501383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2963" y="471"/>
                  </a:moveTo>
                  <a:lnTo>
                    <a:pt x="1068" y="0"/>
                  </a:lnTo>
                  <a:lnTo>
                    <a:pt x="293" y="2429"/>
                  </a:lnTo>
                  <a:lnTo>
                    <a:pt x="178" y="5455"/>
                  </a:lnTo>
                  <a:lnTo>
                    <a:pt x="0" y="8481"/>
                  </a:lnTo>
                  <a:lnTo>
                    <a:pt x="534" y="16543"/>
                  </a:lnTo>
                  <a:lnTo>
                    <a:pt x="2366" y="15119"/>
                  </a:lnTo>
                  <a:lnTo>
                    <a:pt x="4094" y="13695"/>
                  </a:lnTo>
                  <a:lnTo>
                    <a:pt x="5340" y="10502"/>
                  </a:lnTo>
                  <a:lnTo>
                    <a:pt x="4450" y="7298"/>
                  </a:lnTo>
                  <a:lnTo>
                    <a:pt x="4324" y="6816"/>
                  </a:lnTo>
                  <a:lnTo>
                    <a:pt x="4984" y="1005"/>
                  </a:lnTo>
                  <a:lnTo>
                    <a:pt x="3026" y="40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8984258" y="497259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5874" y="0"/>
                  </a:moveTo>
                  <a:lnTo>
                    <a:pt x="3738" y="1068"/>
                  </a:lnTo>
                  <a:lnTo>
                    <a:pt x="1602" y="2198"/>
                  </a:lnTo>
                  <a:lnTo>
                    <a:pt x="0" y="8900"/>
                  </a:lnTo>
                  <a:lnTo>
                    <a:pt x="1958" y="9256"/>
                  </a:lnTo>
                  <a:lnTo>
                    <a:pt x="3916" y="9559"/>
                  </a:lnTo>
                  <a:lnTo>
                    <a:pt x="6701" y="10324"/>
                  </a:lnTo>
                  <a:lnTo>
                    <a:pt x="6942" y="9256"/>
                  </a:lnTo>
                  <a:lnTo>
                    <a:pt x="7120" y="8188"/>
                  </a:lnTo>
                  <a:lnTo>
                    <a:pt x="7654" y="7779"/>
                  </a:lnTo>
                  <a:lnTo>
                    <a:pt x="6827" y="534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8984258" y="497259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3738" y="1130"/>
                  </a:moveTo>
                  <a:lnTo>
                    <a:pt x="1602" y="2198"/>
                  </a:lnTo>
                  <a:lnTo>
                    <a:pt x="0" y="8900"/>
                  </a:lnTo>
                  <a:lnTo>
                    <a:pt x="1958" y="9256"/>
                  </a:lnTo>
                  <a:lnTo>
                    <a:pt x="3916" y="9559"/>
                  </a:lnTo>
                  <a:lnTo>
                    <a:pt x="6701" y="10324"/>
                  </a:lnTo>
                  <a:lnTo>
                    <a:pt x="6942" y="9256"/>
                  </a:lnTo>
                  <a:lnTo>
                    <a:pt x="7120" y="8188"/>
                  </a:lnTo>
                  <a:lnTo>
                    <a:pt x="7654" y="7779"/>
                  </a:lnTo>
                  <a:lnTo>
                    <a:pt x="6942" y="5696"/>
                  </a:lnTo>
                  <a:lnTo>
                    <a:pt x="6827" y="5340"/>
                  </a:lnTo>
                  <a:lnTo>
                    <a:pt x="5874" y="0"/>
                  </a:lnTo>
                  <a:lnTo>
                    <a:pt x="3738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0215090" y="44071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89">
                  <a:moveTo>
                    <a:pt x="0" y="0"/>
                  </a:moveTo>
                  <a:lnTo>
                    <a:pt x="5162" y="8366"/>
                  </a:lnTo>
                  <a:lnTo>
                    <a:pt x="5696" y="3560"/>
                  </a:lnTo>
                  <a:lnTo>
                    <a:pt x="3026" y="1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0215090" y="44071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89">
                  <a:moveTo>
                    <a:pt x="0" y="0"/>
                  </a:moveTo>
                  <a:lnTo>
                    <a:pt x="3026" y="1602"/>
                  </a:lnTo>
                  <a:lnTo>
                    <a:pt x="5696" y="3560"/>
                  </a:lnTo>
                  <a:lnTo>
                    <a:pt x="5162" y="8366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4945576" y="8676845"/>
              <a:ext cx="26034" cy="14604"/>
            </a:xfrm>
            <a:custGeom>
              <a:avLst/>
              <a:gdLst/>
              <a:ahLst/>
              <a:cxnLst/>
              <a:rect l="l" t="t" r="r" b="b"/>
              <a:pathLst>
                <a:path w="26034" h="14604">
                  <a:moveTo>
                    <a:pt x="11248" y="0"/>
                  </a:moveTo>
                  <a:lnTo>
                    <a:pt x="5196" y="3141"/>
                  </a:lnTo>
                  <a:lnTo>
                    <a:pt x="1473" y="6811"/>
                  </a:lnTo>
                  <a:lnTo>
                    <a:pt x="0" y="11320"/>
                  </a:lnTo>
                  <a:lnTo>
                    <a:pt x="1821" y="14127"/>
                  </a:lnTo>
                  <a:lnTo>
                    <a:pt x="7981" y="12690"/>
                  </a:lnTo>
                  <a:lnTo>
                    <a:pt x="10892" y="8418"/>
                  </a:lnTo>
                  <a:lnTo>
                    <a:pt x="15457" y="7769"/>
                  </a:lnTo>
                  <a:lnTo>
                    <a:pt x="19970" y="7057"/>
                  </a:lnTo>
                  <a:lnTo>
                    <a:pt x="25603" y="5329"/>
                  </a:lnTo>
                  <a:lnTo>
                    <a:pt x="22515" y="3141"/>
                  </a:lnTo>
                  <a:lnTo>
                    <a:pt x="19373" y="1068"/>
                  </a:lnTo>
                  <a:lnTo>
                    <a:pt x="1124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4945576" y="8676845"/>
              <a:ext cx="26034" cy="14604"/>
            </a:xfrm>
            <a:custGeom>
              <a:avLst/>
              <a:gdLst/>
              <a:ahLst/>
              <a:cxnLst/>
              <a:rect l="l" t="t" r="r" b="b"/>
              <a:pathLst>
                <a:path w="26034" h="14604">
                  <a:moveTo>
                    <a:pt x="7981" y="12690"/>
                  </a:moveTo>
                  <a:lnTo>
                    <a:pt x="10892" y="8418"/>
                  </a:lnTo>
                  <a:lnTo>
                    <a:pt x="15457" y="7769"/>
                  </a:lnTo>
                  <a:lnTo>
                    <a:pt x="19970" y="7057"/>
                  </a:lnTo>
                  <a:lnTo>
                    <a:pt x="25603" y="5329"/>
                  </a:lnTo>
                  <a:lnTo>
                    <a:pt x="22515" y="3141"/>
                  </a:lnTo>
                  <a:lnTo>
                    <a:pt x="19373" y="1068"/>
                  </a:lnTo>
                  <a:lnTo>
                    <a:pt x="11248" y="0"/>
                  </a:lnTo>
                  <a:lnTo>
                    <a:pt x="5196" y="3141"/>
                  </a:lnTo>
                  <a:lnTo>
                    <a:pt x="1473" y="6811"/>
                  </a:lnTo>
                  <a:lnTo>
                    <a:pt x="0" y="11320"/>
                  </a:lnTo>
                  <a:lnTo>
                    <a:pt x="1821" y="14127"/>
                  </a:lnTo>
                  <a:lnTo>
                    <a:pt x="7981" y="1269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4951780" y="870009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8837" y="0"/>
                  </a:moveTo>
                  <a:lnTo>
                    <a:pt x="2136" y="4209"/>
                  </a:lnTo>
                  <a:lnTo>
                    <a:pt x="0" y="9549"/>
                  </a:lnTo>
                  <a:lnTo>
                    <a:pt x="2848" y="10554"/>
                  </a:lnTo>
                  <a:lnTo>
                    <a:pt x="5696" y="11622"/>
                  </a:lnTo>
                  <a:lnTo>
                    <a:pt x="10020" y="9308"/>
                  </a:lnTo>
                  <a:lnTo>
                    <a:pt x="9549" y="7057"/>
                  </a:lnTo>
                  <a:lnTo>
                    <a:pt x="883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4951780" y="870009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9549" y="7057"/>
                  </a:moveTo>
                  <a:lnTo>
                    <a:pt x="8837" y="0"/>
                  </a:lnTo>
                  <a:lnTo>
                    <a:pt x="5518" y="2073"/>
                  </a:lnTo>
                  <a:lnTo>
                    <a:pt x="2136" y="4209"/>
                  </a:lnTo>
                  <a:lnTo>
                    <a:pt x="0" y="9549"/>
                  </a:lnTo>
                  <a:lnTo>
                    <a:pt x="2848" y="10554"/>
                  </a:lnTo>
                  <a:lnTo>
                    <a:pt x="5696" y="11622"/>
                  </a:lnTo>
                  <a:lnTo>
                    <a:pt x="10020" y="9308"/>
                  </a:lnTo>
                  <a:lnTo>
                    <a:pt x="9549" y="705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4342677" y="834675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09">
                  <a:moveTo>
                    <a:pt x="5936" y="0"/>
                  </a:moveTo>
                  <a:lnTo>
                    <a:pt x="0" y="8722"/>
                  </a:lnTo>
                  <a:lnTo>
                    <a:pt x="178" y="8722"/>
                  </a:lnTo>
                  <a:lnTo>
                    <a:pt x="356" y="8533"/>
                  </a:lnTo>
                  <a:lnTo>
                    <a:pt x="2732" y="7591"/>
                  </a:lnTo>
                  <a:lnTo>
                    <a:pt x="2732" y="11559"/>
                  </a:lnTo>
                  <a:lnTo>
                    <a:pt x="3151" y="13873"/>
                  </a:lnTo>
                  <a:lnTo>
                    <a:pt x="3685" y="16313"/>
                  </a:lnTo>
                  <a:lnTo>
                    <a:pt x="8010" y="13580"/>
                  </a:lnTo>
                  <a:lnTo>
                    <a:pt x="13350" y="14177"/>
                  </a:lnTo>
                  <a:lnTo>
                    <a:pt x="15486" y="9664"/>
                  </a:lnTo>
                  <a:lnTo>
                    <a:pt x="16554" y="7298"/>
                  </a:lnTo>
                  <a:lnTo>
                    <a:pt x="19161" y="10491"/>
                  </a:lnTo>
                  <a:lnTo>
                    <a:pt x="21538" y="11266"/>
                  </a:lnTo>
                  <a:lnTo>
                    <a:pt x="23852" y="12104"/>
                  </a:lnTo>
                  <a:lnTo>
                    <a:pt x="22847" y="1717"/>
                  </a:lnTo>
                  <a:lnTo>
                    <a:pt x="23140" y="712"/>
                  </a:lnTo>
                  <a:lnTo>
                    <a:pt x="17507" y="5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4342677" y="834675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09">
                  <a:moveTo>
                    <a:pt x="23140" y="649"/>
                  </a:moveTo>
                  <a:lnTo>
                    <a:pt x="17507" y="52"/>
                  </a:lnTo>
                  <a:lnTo>
                    <a:pt x="5936" y="0"/>
                  </a:lnTo>
                  <a:lnTo>
                    <a:pt x="0" y="8722"/>
                  </a:lnTo>
                  <a:lnTo>
                    <a:pt x="178" y="8722"/>
                  </a:lnTo>
                  <a:lnTo>
                    <a:pt x="356" y="8533"/>
                  </a:lnTo>
                  <a:lnTo>
                    <a:pt x="2732" y="7591"/>
                  </a:lnTo>
                  <a:lnTo>
                    <a:pt x="2732" y="11559"/>
                  </a:lnTo>
                  <a:lnTo>
                    <a:pt x="3151" y="13873"/>
                  </a:lnTo>
                  <a:lnTo>
                    <a:pt x="3685" y="16313"/>
                  </a:lnTo>
                  <a:lnTo>
                    <a:pt x="8010" y="13580"/>
                  </a:lnTo>
                  <a:lnTo>
                    <a:pt x="10565" y="13873"/>
                  </a:lnTo>
                  <a:lnTo>
                    <a:pt x="13350" y="14177"/>
                  </a:lnTo>
                  <a:lnTo>
                    <a:pt x="14355" y="12093"/>
                  </a:lnTo>
                  <a:lnTo>
                    <a:pt x="15486" y="9664"/>
                  </a:lnTo>
                  <a:lnTo>
                    <a:pt x="16554" y="7298"/>
                  </a:lnTo>
                  <a:lnTo>
                    <a:pt x="19161" y="10491"/>
                  </a:lnTo>
                  <a:lnTo>
                    <a:pt x="21538" y="11266"/>
                  </a:lnTo>
                  <a:lnTo>
                    <a:pt x="23852" y="12104"/>
                  </a:lnTo>
                  <a:lnTo>
                    <a:pt x="22847" y="1717"/>
                  </a:lnTo>
                  <a:lnTo>
                    <a:pt x="23140" y="71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4373527" y="8321241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74206" y="22187"/>
                  </a:moveTo>
                  <a:lnTo>
                    <a:pt x="3560" y="22187"/>
                  </a:lnTo>
                  <a:lnTo>
                    <a:pt x="19695" y="39925"/>
                  </a:lnTo>
                  <a:lnTo>
                    <a:pt x="19695" y="41108"/>
                  </a:lnTo>
                  <a:lnTo>
                    <a:pt x="21538" y="41108"/>
                  </a:lnTo>
                  <a:lnTo>
                    <a:pt x="24093" y="40637"/>
                  </a:lnTo>
                  <a:lnTo>
                    <a:pt x="25632" y="38564"/>
                  </a:lnTo>
                  <a:lnTo>
                    <a:pt x="28302" y="35182"/>
                  </a:lnTo>
                  <a:lnTo>
                    <a:pt x="31444" y="29957"/>
                  </a:lnTo>
                  <a:lnTo>
                    <a:pt x="52661" y="29957"/>
                  </a:lnTo>
                  <a:lnTo>
                    <a:pt x="58750" y="28989"/>
                  </a:lnTo>
                  <a:lnTo>
                    <a:pt x="63840" y="27465"/>
                  </a:lnTo>
                  <a:lnTo>
                    <a:pt x="67516" y="25391"/>
                  </a:lnTo>
                  <a:lnTo>
                    <a:pt x="74206" y="22187"/>
                  </a:lnTo>
                  <a:close/>
                </a:path>
                <a:path w="104140" h="41275">
                  <a:moveTo>
                    <a:pt x="52661" y="29957"/>
                  </a:moveTo>
                  <a:lnTo>
                    <a:pt x="31444" y="29957"/>
                  </a:lnTo>
                  <a:lnTo>
                    <a:pt x="36721" y="30784"/>
                  </a:lnTo>
                  <a:lnTo>
                    <a:pt x="42677" y="30938"/>
                  </a:lnTo>
                  <a:lnTo>
                    <a:pt x="50858" y="30243"/>
                  </a:lnTo>
                  <a:lnTo>
                    <a:pt x="52661" y="29957"/>
                  </a:lnTo>
                  <a:close/>
                </a:path>
                <a:path w="104140" h="41275">
                  <a:moveTo>
                    <a:pt x="27412" y="2314"/>
                  </a:moveTo>
                  <a:lnTo>
                    <a:pt x="23375" y="5989"/>
                  </a:lnTo>
                  <a:lnTo>
                    <a:pt x="19517" y="9434"/>
                  </a:lnTo>
                  <a:lnTo>
                    <a:pt x="12575" y="18690"/>
                  </a:lnTo>
                  <a:lnTo>
                    <a:pt x="5402" y="20522"/>
                  </a:lnTo>
                  <a:lnTo>
                    <a:pt x="534" y="22962"/>
                  </a:lnTo>
                  <a:lnTo>
                    <a:pt x="0" y="23255"/>
                  </a:lnTo>
                  <a:lnTo>
                    <a:pt x="2020" y="22606"/>
                  </a:lnTo>
                  <a:lnTo>
                    <a:pt x="3560" y="22187"/>
                  </a:lnTo>
                  <a:lnTo>
                    <a:pt x="74206" y="22187"/>
                  </a:lnTo>
                  <a:lnTo>
                    <a:pt x="79913" y="19454"/>
                  </a:lnTo>
                  <a:lnTo>
                    <a:pt x="87390" y="16847"/>
                  </a:lnTo>
                  <a:lnTo>
                    <a:pt x="93201" y="10973"/>
                  </a:lnTo>
                  <a:lnTo>
                    <a:pt x="96646" y="9727"/>
                  </a:lnTo>
                  <a:lnTo>
                    <a:pt x="100080" y="8429"/>
                  </a:lnTo>
                  <a:lnTo>
                    <a:pt x="101275" y="5989"/>
                  </a:lnTo>
                  <a:lnTo>
                    <a:pt x="36491" y="5989"/>
                  </a:lnTo>
                  <a:lnTo>
                    <a:pt x="27412" y="2314"/>
                  </a:lnTo>
                  <a:close/>
                </a:path>
                <a:path w="104140" h="41275">
                  <a:moveTo>
                    <a:pt x="65087" y="3675"/>
                  </a:moveTo>
                  <a:lnTo>
                    <a:pt x="57254" y="5340"/>
                  </a:lnTo>
                  <a:lnTo>
                    <a:pt x="36491" y="5989"/>
                  </a:lnTo>
                  <a:lnTo>
                    <a:pt x="101275" y="5989"/>
                  </a:lnTo>
                  <a:lnTo>
                    <a:pt x="102378" y="3738"/>
                  </a:lnTo>
                  <a:lnTo>
                    <a:pt x="70594" y="3738"/>
                  </a:lnTo>
                  <a:lnTo>
                    <a:pt x="65087" y="3675"/>
                  </a:lnTo>
                  <a:close/>
                </a:path>
                <a:path w="104140" h="41275">
                  <a:moveTo>
                    <a:pt x="99253" y="0"/>
                  </a:moveTo>
                  <a:lnTo>
                    <a:pt x="93568" y="600"/>
                  </a:lnTo>
                  <a:lnTo>
                    <a:pt x="76786" y="3202"/>
                  </a:lnTo>
                  <a:lnTo>
                    <a:pt x="70594" y="3738"/>
                  </a:lnTo>
                  <a:lnTo>
                    <a:pt x="102378" y="3738"/>
                  </a:lnTo>
                  <a:lnTo>
                    <a:pt x="104122" y="178"/>
                  </a:lnTo>
                  <a:lnTo>
                    <a:pt x="9925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4373527" y="8321241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99253" y="0"/>
                  </a:moveTo>
                  <a:lnTo>
                    <a:pt x="93568" y="600"/>
                  </a:lnTo>
                  <a:lnTo>
                    <a:pt x="85261" y="1912"/>
                  </a:lnTo>
                  <a:lnTo>
                    <a:pt x="76786" y="3202"/>
                  </a:lnTo>
                  <a:lnTo>
                    <a:pt x="70594" y="3738"/>
                  </a:lnTo>
                  <a:lnTo>
                    <a:pt x="65087" y="3675"/>
                  </a:lnTo>
                  <a:lnTo>
                    <a:pt x="57254" y="5340"/>
                  </a:lnTo>
                  <a:lnTo>
                    <a:pt x="46867" y="5633"/>
                  </a:lnTo>
                  <a:lnTo>
                    <a:pt x="36491" y="5989"/>
                  </a:lnTo>
                  <a:lnTo>
                    <a:pt x="27412" y="2314"/>
                  </a:lnTo>
                  <a:lnTo>
                    <a:pt x="23433" y="5936"/>
                  </a:lnTo>
                  <a:lnTo>
                    <a:pt x="19517" y="9434"/>
                  </a:lnTo>
                  <a:lnTo>
                    <a:pt x="12575" y="18690"/>
                  </a:lnTo>
                  <a:lnTo>
                    <a:pt x="8837" y="19632"/>
                  </a:lnTo>
                  <a:lnTo>
                    <a:pt x="5402" y="20522"/>
                  </a:lnTo>
                  <a:lnTo>
                    <a:pt x="534" y="22962"/>
                  </a:lnTo>
                  <a:lnTo>
                    <a:pt x="0" y="23255"/>
                  </a:lnTo>
                  <a:lnTo>
                    <a:pt x="2020" y="22606"/>
                  </a:lnTo>
                  <a:lnTo>
                    <a:pt x="3560" y="22187"/>
                  </a:lnTo>
                  <a:lnTo>
                    <a:pt x="19224" y="39391"/>
                  </a:lnTo>
                  <a:lnTo>
                    <a:pt x="19695" y="39925"/>
                  </a:lnTo>
                  <a:lnTo>
                    <a:pt x="19821" y="40522"/>
                  </a:lnTo>
                  <a:lnTo>
                    <a:pt x="19695" y="41108"/>
                  </a:lnTo>
                  <a:lnTo>
                    <a:pt x="21538" y="41108"/>
                  </a:lnTo>
                  <a:lnTo>
                    <a:pt x="24093" y="40637"/>
                  </a:lnTo>
                  <a:lnTo>
                    <a:pt x="25632" y="38564"/>
                  </a:lnTo>
                  <a:lnTo>
                    <a:pt x="28302" y="35182"/>
                  </a:lnTo>
                  <a:lnTo>
                    <a:pt x="31444" y="29957"/>
                  </a:lnTo>
                  <a:lnTo>
                    <a:pt x="36721" y="30784"/>
                  </a:lnTo>
                  <a:lnTo>
                    <a:pt x="42677" y="30938"/>
                  </a:lnTo>
                  <a:lnTo>
                    <a:pt x="50858" y="30243"/>
                  </a:lnTo>
                  <a:lnTo>
                    <a:pt x="58750" y="28989"/>
                  </a:lnTo>
                  <a:lnTo>
                    <a:pt x="63840" y="27465"/>
                  </a:lnTo>
                  <a:lnTo>
                    <a:pt x="67516" y="25391"/>
                  </a:lnTo>
                  <a:lnTo>
                    <a:pt x="79913" y="19454"/>
                  </a:lnTo>
                  <a:lnTo>
                    <a:pt x="83589" y="18156"/>
                  </a:lnTo>
                  <a:lnTo>
                    <a:pt x="87390" y="16847"/>
                  </a:lnTo>
                  <a:lnTo>
                    <a:pt x="93201" y="10973"/>
                  </a:lnTo>
                  <a:lnTo>
                    <a:pt x="96646" y="9727"/>
                  </a:lnTo>
                  <a:lnTo>
                    <a:pt x="100080" y="8429"/>
                  </a:lnTo>
                  <a:lnTo>
                    <a:pt x="104122" y="178"/>
                  </a:lnTo>
                  <a:lnTo>
                    <a:pt x="99253" y="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5170457" y="7365506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79">
                  <a:moveTo>
                    <a:pt x="5392" y="0"/>
                  </a:moveTo>
                  <a:lnTo>
                    <a:pt x="4628" y="3497"/>
                  </a:lnTo>
                  <a:lnTo>
                    <a:pt x="3968" y="7057"/>
                  </a:lnTo>
                  <a:lnTo>
                    <a:pt x="0" y="16962"/>
                  </a:lnTo>
                  <a:lnTo>
                    <a:pt x="4628" y="17203"/>
                  </a:lnTo>
                  <a:lnTo>
                    <a:pt x="9256" y="17612"/>
                  </a:lnTo>
                  <a:lnTo>
                    <a:pt x="15957" y="13402"/>
                  </a:lnTo>
                  <a:lnTo>
                    <a:pt x="17025" y="9078"/>
                  </a:lnTo>
                  <a:lnTo>
                    <a:pt x="26512" y="1654"/>
                  </a:lnTo>
                  <a:lnTo>
                    <a:pt x="19454" y="1361"/>
                  </a:lnTo>
                  <a:lnTo>
                    <a:pt x="12460" y="1005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5170457" y="7365506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79">
                  <a:moveTo>
                    <a:pt x="19454" y="1361"/>
                  </a:moveTo>
                  <a:lnTo>
                    <a:pt x="12460" y="1005"/>
                  </a:lnTo>
                  <a:lnTo>
                    <a:pt x="5392" y="0"/>
                  </a:lnTo>
                  <a:lnTo>
                    <a:pt x="4628" y="3497"/>
                  </a:lnTo>
                  <a:lnTo>
                    <a:pt x="3968" y="7057"/>
                  </a:lnTo>
                  <a:lnTo>
                    <a:pt x="0" y="16962"/>
                  </a:lnTo>
                  <a:lnTo>
                    <a:pt x="4628" y="17203"/>
                  </a:lnTo>
                  <a:lnTo>
                    <a:pt x="9256" y="17612"/>
                  </a:lnTo>
                  <a:lnTo>
                    <a:pt x="15957" y="13402"/>
                  </a:lnTo>
                  <a:lnTo>
                    <a:pt x="17025" y="9078"/>
                  </a:lnTo>
                  <a:lnTo>
                    <a:pt x="26512" y="1654"/>
                  </a:lnTo>
                  <a:lnTo>
                    <a:pt x="19454" y="136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5192759" y="733506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16910" y="0"/>
                  </a:moveTo>
                  <a:lnTo>
                    <a:pt x="11926" y="649"/>
                  </a:lnTo>
                  <a:lnTo>
                    <a:pt x="7005" y="1424"/>
                  </a:lnTo>
                  <a:lnTo>
                    <a:pt x="0" y="5340"/>
                  </a:lnTo>
                  <a:lnTo>
                    <a:pt x="8481" y="9549"/>
                  </a:lnTo>
                  <a:lnTo>
                    <a:pt x="15905" y="12219"/>
                  </a:lnTo>
                  <a:lnTo>
                    <a:pt x="15905" y="8837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5192759" y="733506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11926" y="712"/>
                  </a:moveTo>
                  <a:lnTo>
                    <a:pt x="7005" y="1424"/>
                  </a:lnTo>
                  <a:lnTo>
                    <a:pt x="0" y="5340"/>
                  </a:lnTo>
                  <a:lnTo>
                    <a:pt x="4209" y="7413"/>
                  </a:lnTo>
                  <a:lnTo>
                    <a:pt x="8481" y="9549"/>
                  </a:lnTo>
                  <a:lnTo>
                    <a:pt x="15905" y="12219"/>
                  </a:lnTo>
                  <a:lnTo>
                    <a:pt x="15905" y="8837"/>
                  </a:lnTo>
                  <a:lnTo>
                    <a:pt x="16910" y="0"/>
                  </a:lnTo>
                  <a:lnTo>
                    <a:pt x="1192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5207299" y="7280782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3046" y="1664"/>
                  </a:moveTo>
                  <a:lnTo>
                    <a:pt x="6638" y="3382"/>
                  </a:lnTo>
                  <a:lnTo>
                    <a:pt x="0" y="6586"/>
                  </a:lnTo>
                  <a:lnTo>
                    <a:pt x="4209" y="11277"/>
                  </a:lnTo>
                  <a:lnTo>
                    <a:pt x="8418" y="15842"/>
                  </a:lnTo>
                  <a:lnTo>
                    <a:pt x="12397" y="26051"/>
                  </a:lnTo>
                  <a:lnTo>
                    <a:pt x="14114" y="17622"/>
                  </a:lnTo>
                  <a:lnTo>
                    <a:pt x="13046" y="17622"/>
                  </a:lnTo>
                  <a:lnTo>
                    <a:pt x="12690" y="11277"/>
                  </a:lnTo>
                  <a:lnTo>
                    <a:pt x="15894" y="9203"/>
                  </a:lnTo>
                  <a:lnTo>
                    <a:pt x="18983" y="7067"/>
                  </a:lnTo>
                  <a:lnTo>
                    <a:pt x="19292" y="1727"/>
                  </a:lnTo>
                  <a:lnTo>
                    <a:pt x="13046" y="1727"/>
                  </a:lnTo>
                  <a:close/>
                </a:path>
                <a:path w="19684" h="26670">
                  <a:moveTo>
                    <a:pt x="19392" y="0"/>
                  </a:moveTo>
                  <a:lnTo>
                    <a:pt x="13046" y="1727"/>
                  </a:lnTo>
                  <a:lnTo>
                    <a:pt x="19292" y="1727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5207299" y="7280782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3046" y="1664"/>
                  </a:moveTo>
                  <a:lnTo>
                    <a:pt x="6638" y="3382"/>
                  </a:lnTo>
                  <a:lnTo>
                    <a:pt x="0" y="6586"/>
                  </a:lnTo>
                  <a:lnTo>
                    <a:pt x="4209" y="11277"/>
                  </a:lnTo>
                  <a:lnTo>
                    <a:pt x="8418" y="15842"/>
                  </a:lnTo>
                  <a:lnTo>
                    <a:pt x="12397" y="26051"/>
                  </a:lnTo>
                  <a:lnTo>
                    <a:pt x="14114" y="17622"/>
                  </a:lnTo>
                  <a:lnTo>
                    <a:pt x="13046" y="17622"/>
                  </a:lnTo>
                  <a:lnTo>
                    <a:pt x="12690" y="11277"/>
                  </a:lnTo>
                  <a:lnTo>
                    <a:pt x="15894" y="9203"/>
                  </a:lnTo>
                  <a:lnTo>
                    <a:pt x="18983" y="7067"/>
                  </a:lnTo>
                  <a:lnTo>
                    <a:pt x="19392" y="0"/>
                  </a:lnTo>
                  <a:lnTo>
                    <a:pt x="13046" y="172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59380" y="6619894"/>
              <a:ext cx="560571" cy="43730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6972" y="7707992"/>
              <a:ext cx="124467" cy="17685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2937" y="9239725"/>
              <a:ext cx="219040" cy="24447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7296" y="10322893"/>
              <a:ext cx="133835" cy="7617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528889" y="795265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0144" y="30428"/>
                  </a:moveTo>
                  <a:lnTo>
                    <a:pt x="14596" y="30428"/>
                  </a:lnTo>
                  <a:lnTo>
                    <a:pt x="13046" y="38208"/>
                  </a:lnTo>
                  <a:lnTo>
                    <a:pt x="7057" y="40700"/>
                  </a:lnTo>
                  <a:lnTo>
                    <a:pt x="6345" y="43778"/>
                  </a:lnTo>
                  <a:lnTo>
                    <a:pt x="5696" y="46982"/>
                  </a:lnTo>
                  <a:lnTo>
                    <a:pt x="7057" y="53684"/>
                  </a:lnTo>
                  <a:lnTo>
                    <a:pt x="13758" y="52616"/>
                  </a:lnTo>
                  <a:lnTo>
                    <a:pt x="28658" y="46626"/>
                  </a:lnTo>
                  <a:lnTo>
                    <a:pt x="26459" y="42061"/>
                  </a:lnTo>
                  <a:lnTo>
                    <a:pt x="24386" y="37433"/>
                  </a:lnTo>
                  <a:lnTo>
                    <a:pt x="21360" y="33936"/>
                  </a:lnTo>
                  <a:lnTo>
                    <a:pt x="20229" y="30732"/>
                  </a:lnTo>
                  <a:lnTo>
                    <a:pt x="20144" y="30428"/>
                  </a:lnTo>
                  <a:close/>
                </a:path>
                <a:path w="29210" h="53975">
                  <a:moveTo>
                    <a:pt x="0" y="0"/>
                  </a:moveTo>
                  <a:lnTo>
                    <a:pt x="2136" y="9193"/>
                  </a:lnTo>
                  <a:lnTo>
                    <a:pt x="7057" y="12041"/>
                  </a:lnTo>
                  <a:lnTo>
                    <a:pt x="9193" y="16962"/>
                  </a:lnTo>
                  <a:lnTo>
                    <a:pt x="5696" y="24020"/>
                  </a:lnTo>
                  <a:lnTo>
                    <a:pt x="9622" y="27465"/>
                  </a:lnTo>
                  <a:lnTo>
                    <a:pt x="13402" y="30732"/>
                  </a:lnTo>
                  <a:lnTo>
                    <a:pt x="14596" y="30428"/>
                  </a:lnTo>
                  <a:lnTo>
                    <a:pt x="20144" y="30428"/>
                  </a:lnTo>
                  <a:lnTo>
                    <a:pt x="19098" y="27465"/>
                  </a:lnTo>
                  <a:lnTo>
                    <a:pt x="19402" y="22596"/>
                  </a:lnTo>
                  <a:lnTo>
                    <a:pt x="15894" y="19758"/>
                  </a:lnTo>
                  <a:lnTo>
                    <a:pt x="17674" y="6282"/>
                  </a:lnTo>
                  <a:lnTo>
                    <a:pt x="13758" y="4628"/>
                  </a:lnTo>
                  <a:lnTo>
                    <a:pt x="9842" y="2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5528889" y="795265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0229" y="30669"/>
                  </a:moveTo>
                  <a:lnTo>
                    <a:pt x="19098" y="27465"/>
                  </a:lnTo>
                  <a:lnTo>
                    <a:pt x="19402" y="22596"/>
                  </a:lnTo>
                  <a:lnTo>
                    <a:pt x="17674" y="21182"/>
                  </a:lnTo>
                  <a:lnTo>
                    <a:pt x="15894" y="19758"/>
                  </a:lnTo>
                  <a:lnTo>
                    <a:pt x="17674" y="6282"/>
                  </a:lnTo>
                  <a:lnTo>
                    <a:pt x="13758" y="4628"/>
                  </a:lnTo>
                  <a:lnTo>
                    <a:pt x="9842" y="2848"/>
                  </a:lnTo>
                  <a:lnTo>
                    <a:pt x="0" y="0"/>
                  </a:lnTo>
                  <a:lnTo>
                    <a:pt x="1068" y="4628"/>
                  </a:lnTo>
                  <a:lnTo>
                    <a:pt x="2136" y="9193"/>
                  </a:lnTo>
                  <a:lnTo>
                    <a:pt x="7057" y="12041"/>
                  </a:lnTo>
                  <a:lnTo>
                    <a:pt x="8125" y="14533"/>
                  </a:lnTo>
                  <a:lnTo>
                    <a:pt x="9193" y="16962"/>
                  </a:lnTo>
                  <a:lnTo>
                    <a:pt x="5696" y="24020"/>
                  </a:lnTo>
                  <a:lnTo>
                    <a:pt x="9549" y="27402"/>
                  </a:lnTo>
                  <a:lnTo>
                    <a:pt x="13402" y="30732"/>
                  </a:lnTo>
                  <a:lnTo>
                    <a:pt x="14596" y="30428"/>
                  </a:lnTo>
                  <a:lnTo>
                    <a:pt x="13821" y="34292"/>
                  </a:lnTo>
                  <a:lnTo>
                    <a:pt x="13046" y="38208"/>
                  </a:lnTo>
                  <a:lnTo>
                    <a:pt x="7057" y="40700"/>
                  </a:lnTo>
                  <a:lnTo>
                    <a:pt x="6345" y="43778"/>
                  </a:lnTo>
                  <a:lnTo>
                    <a:pt x="5696" y="46982"/>
                  </a:lnTo>
                  <a:lnTo>
                    <a:pt x="7057" y="53684"/>
                  </a:lnTo>
                  <a:lnTo>
                    <a:pt x="13758" y="52616"/>
                  </a:lnTo>
                  <a:lnTo>
                    <a:pt x="28658" y="46626"/>
                  </a:lnTo>
                  <a:lnTo>
                    <a:pt x="26459" y="42061"/>
                  </a:lnTo>
                  <a:lnTo>
                    <a:pt x="24386" y="37433"/>
                  </a:lnTo>
                  <a:lnTo>
                    <a:pt x="21360" y="33936"/>
                  </a:lnTo>
                  <a:lnTo>
                    <a:pt x="20229" y="3073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5566325" y="79818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14826" y="0"/>
                  </a:moveTo>
                  <a:lnTo>
                    <a:pt x="9905" y="418"/>
                  </a:lnTo>
                  <a:lnTo>
                    <a:pt x="4921" y="774"/>
                  </a:lnTo>
                  <a:lnTo>
                    <a:pt x="0" y="4984"/>
                  </a:lnTo>
                  <a:lnTo>
                    <a:pt x="3497" y="7067"/>
                  </a:lnTo>
                  <a:lnTo>
                    <a:pt x="7057" y="9141"/>
                  </a:lnTo>
                  <a:lnTo>
                    <a:pt x="12041" y="10565"/>
                  </a:lnTo>
                  <a:lnTo>
                    <a:pt x="13758" y="7067"/>
                  </a:lnTo>
                  <a:lnTo>
                    <a:pt x="1482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566325" y="79818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9905" y="418"/>
                  </a:moveTo>
                  <a:lnTo>
                    <a:pt x="4921" y="774"/>
                  </a:lnTo>
                  <a:lnTo>
                    <a:pt x="0" y="4984"/>
                  </a:lnTo>
                  <a:lnTo>
                    <a:pt x="3497" y="7067"/>
                  </a:lnTo>
                  <a:lnTo>
                    <a:pt x="7057" y="9141"/>
                  </a:lnTo>
                  <a:lnTo>
                    <a:pt x="12041" y="10565"/>
                  </a:lnTo>
                  <a:lnTo>
                    <a:pt x="13758" y="7067"/>
                  </a:lnTo>
                  <a:lnTo>
                    <a:pt x="14826" y="0"/>
                  </a:lnTo>
                  <a:lnTo>
                    <a:pt x="9905" y="41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5598126" y="79953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9549" y="0"/>
                  </a:moveTo>
                  <a:lnTo>
                    <a:pt x="4921" y="712"/>
                  </a:lnTo>
                  <a:lnTo>
                    <a:pt x="649" y="4984"/>
                  </a:lnTo>
                  <a:lnTo>
                    <a:pt x="0" y="12638"/>
                  </a:lnTo>
                  <a:lnTo>
                    <a:pt x="5989" y="10020"/>
                  </a:lnTo>
                  <a:lnTo>
                    <a:pt x="15894" y="2136"/>
                  </a:lnTo>
                  <a:lnTo>
                    <a:pt x="12690" y="106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5598126" y="79953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12690" y="1005"/>
                  </a:moveTo>
                  <a:lnTo>
                    <a:pt x="9549" y="0"/>
                  </a:lnTo>
                  <a:lnTo>
                    <a:pt x="4921" y="712"/>
                  </a:lnTo>
                  <a:lnTo>
                    <a:pt x="2785" y="2848"/>
                  </a:lnTo>
                  <a:lnTo>
                    <a:pt x="649" y="4984"/>
                  </a:lnTo>
                  <a:lnTo>
                    <a:pt x="0" y="12638"/>
                  </a:lnTo>
                  <a:lnTo>
                    <a:pt x="5989" y="10020"/>
                  </a:lnTo>
                  <a:lnTo>
                    <a:pt x="15894" y="2136"/>
                  </a:lnTo>
                  <a:lnTo>
                    <a:pt x="12690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5552971" y="79678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6355" y="0"/>
                  </a:moveTo>
                  <a:lnTo>
                    <a:pt x="4156" y="649"/>
                  </a:lnTo>
                  <a:lnTo>
                    <a:pt x="2020" y="1361"/>
                  </a:lnTo>
                  <a:lnTo>
                    <a:pt x="0" y="5570"/>
                  </a:lnTo>
                  <a:lnTo>
                    <a:pt x="2617" y="6345"/>
                  </a:lnTo>
                  <a:lnTo>
                    <a:pt x="5224" y="6994"/>
                  </a:lnTo>
                  <a:lnTo>
                    <a:pt x="7717" y="8774"/>
                  </a:lnTo>
                  <a:lnTo>
                    <a:pt x="8785" y="6345"/>
                  </a:lnTo>
                  <a:lnTo>
                    <a:pt x="6355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552971" y="79678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4156" y="649"/>
                  </a:moveTo>
                  <a:lnTo>
                    <a:pt x="2020" y="1361"/>
                  </a:lnTo>
                  <a:lnTo>
                    <a:pt x="0" y="5570"/>
                  </a:lnTo>
                  <a:lnTo>
                    <a:pt x="2617" y="6345"/>
                  </a:lnTo>
                  <a:lnTo>
                    <a:pt x="5224" y="6994"/>
                  </a:lnTo>
                  <a:lnTo>
                    <a:pt x="7717" y="8774"/>
                  </a:lnTo>
                  <a:lnTo>
                    <a:pt x="8785" y="6345"/>
                  </a:lnTo>
                  <a:lnTo>
                    <a:pt x="6355" y="0"/>
                  </a:lnTo>
                  <a:lnTo>
                    <a:pt x="415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521409" y="797460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11570" y="0"/>
                  </a:moveTo>
                  <a:lnTo>
                    <a:pt x="8429" y="890"/>
                  </a:lnTo>
                  <a:lnTo>
                    <a:pt x="5340" y="1717"/>
                  </a:lnTo>
                  <a:lnTo>
                    <a:pt x="0" y="4868"/>
                  </a:lnTo>
                  <a:lnTo>
                    <a:pt x="3560" y="10565"/>
                  </a:lnTo>
                  <a:lnTo>
                    <a:pt x="13706" y="11570"/>
                  </a:lnTo>
                  <a:lnTo>
                    <a:pt x="12764" y="7717"/>
                  </a:lnTo>
                  <a:lnTo>
                    <a:pt x="12638" y="7057"/>
                  </a:lnTo>
                  <a:lnTo>
                    <a:pt x="1157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521409" y="797460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8429" y="890"/>
                  </a:moveTo>
                  <a:lnTo>
                    <a:pt x="5340" y="1717"/>
                  </a:lnTo>
                  <a:lnTo>
                    <a:pt x="0" y="4868"/>
                  </a:lnTo>
                  <a:lnTo>
                    <a:pt x="1780" y="7717"/>
                  </a:lnTo>
                  <a:lnTo>
                    <a:pt x="3560" y="10565"/>
                  </a:lnTo>
                  <a:lnTo>
                    <a:pt x="13706" y="11570"/>
                  </a:lnTo>
                  <a:lnTo>
                    <a:pt x="12764" y="7717"/>
                  </a:lnTo>
                  <a:lnTo>
                    <a:pt x="12638" y="7057"/>
                  </a:lnTo>
                  <a:lnTo>
                    <a:pt x="11570" y="0"/>
                  </a:lnTo>
                  <a:lnTo>
                    <a:pt x="8429" y="89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43377" y="7097529"/>
              <a:ext cx="421877" cy="62440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21225" y="6970804"/>
              <a:ext cx="558386" cy="74273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939317" y="8593838"/>
              <a:ext cx="231845" cy="39404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64706" y="5060101"/>
              <a:ext cx="3985745" cy="285446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134264" y="5633431"/>
              <a:ext cx="788085" cy="93627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21203" y="7535116"/>
              <a:ext cx="97295" cy="17420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541745" y="6340002"/>
              <a:ext cx="161925" cy="322580"/>
            </a:xfrm>
            <a:custGeom>
              <a:avLst/>
              <a:gdLst/>
              <a:ahLst/>
              <a:cxnLst/>
              <a:rect l="l" t="t" r="r" b="b"/>
              <a:pathLst>
                <a:path w="161925" h="322579">
                  <a:moveTo>
                    <a:pt x="88866" y="0"/>
                  </a:moveTo>
                  <a:lnTo>
                    <a:pt x="78782" y="4324"/>
                  </a:lnTo>
                  <a:lnTo>
                    <a:pt x="78604" y="5989"/>
                  </a:lnTo>
                  <a:lnTo>
                    <a:pt x="77536" y="7999"/>
                  </a:lnTo>
                  <a:lnTo>
                    <a:pt x="77233" y="9245"/>
                  </a:lnTo>
                  <a:lnTo>
                    <a:pt x="76050" y="7643"/>
                  </a:lnTo>
                  <a:lnTo>
                    <a:pt x="73620" y="3549"/>
                  </a:lnTo>
                  <a:lnTo>
                    <a:pt x="67081" y="4214"/>
                  </a:lnTo>
                  <a:lnTo>
                    <a:pt x="60210" y="6998"/>
                  </a:lnTo>
                  <a:lnTo>
                    <a:pt x="47694" y="14051"/>
                  </a:lnTo>
                  <a:lnTo>
                    <a:pt x="42710" y="16669"/>
                  </a:lnTo>
                  <a:lnTo>
                    <a:pt x="40103" y="18627"/>
                  </a:lnTo>
                  <a:lnTo>
                    <a:pt x="34407" y="29004"/>
                  </a:lnTo>
                  <a:lnTo>
                    <a:pt x="36658" y="30491"/>
                  </a:lnTo>
                  <a:lnTo>
                    <a:pt x="37077" y="36721"/>
                  </a:lnTo>
                  <a:lnTo>
                    <a:pt x="36901" y="44534"/>
                  </a:lnTo>
                  <a:lnTo>
                    <a:pt x="35852" y="52965"/>
                  </a:lnTo>
                  <a:lnTo>
                    <a:pt x="31800" y="74207"/>
                  </a:lnTo>
                  <a:lnTo>
                    <a:pt x="28229" y="78426"/>
                  </a:lnTo>
                  <a:lnTo>
                    <a:pt x="30020" y="88447"/>
                  </a:lnTo>
                  <a:lnTo>
                    <a:pt x="35475" y="91766"/>
                  </a:lnTo>
                  <a:lnTo>
                    <a:pt x="35705" y="99305"/>
                  </a:lnTo>
                  <a:lnTo>
                    <a:pt x="33098" y="99483"/>
                  </a:lnTo>
                  <a:lnTo>
                    <a:pt x="32208" y="105117"/>
                  </a:lnTo>
                  <a:lnTo>
                    <a:pt x="33569" y="105598"/>
                  </a:lnTo>
                  <a:lnTo>
                    <a:pt x="33810" y="111881"/>
                  </a:lnTo>
                  <a:lnTo>
                    <a:pt x="32920" y="116750"/>
                  </a:lnTo>
                  <a:lnTo>
                    <a:pt x="15360" y="142906"/>
                  </a:lnTo>
                  <a:lnTo>
                    <a:pt x="10434" y="147557"/>
                  </a:lnTo>
                  <a:lnTo>
                    <a:pt x="6693" y="152939"/>
                  </a:lnTo>
                  <a:lnTo>
                    <a:pt x="3875" y="158896"/>
                  </a:lnTo>
                  <a:lnTo>
                    <a:pt x="1717" y="165272"/>
                  </a:lnTo>
                  <a:lnTo>
                    <a:pt x="0" y="171209"/>
                  </a:lnTo>
                  <a:lnTo>
                    <a:pt x="3256" y="175125"/>
                  </a:lnTo>
                  <a:lnTo>
                    <a:pt x="7057" y="184853"/>
                  </a:lnTo>
                  <a:lnTo>
                    <a:pt x="6638" y="190968"/>
                  </a:lnTo>
                  <a:lnTo>
                    <a:pt x="11685" y="197606"/>
                  </a:lnTo>
                  <a:lnTo>
                    <a:pt x="17256" y="200046"/>
                  </a:lnTo>
                  <a:lnTo>
                    <a:pt x="24617" y="206506"/>
                  </a:lnTo>
                  <a:lnTo>
                    <a:pt x="51139" y="230181"/>
                  </a:lnTo>
                  <a:lnTo>
                    <a:pt x="57193" y="234241"/>
                  </a:lnTo>
                  <a:lnTo>
                    <a:pt x="61223" y="239429"/>
                  </a:lnTo>
                  <a:lnTo>
                    <a:pt x="63917" y="245674"/>
                  </a:lnTo>
                  <a:lnTo>
                    <a:pt x="67841" y="259992"/>
                  </a:lnTo>
                  <a:lnTo>
                    <a:pt x="83463" y="311519"/>
                  </a:lnTo>
                  <a:lnTo>
                    <a:pt x="84887" y="317445"/>
                  </a:lnTo>
                  <a:lnTo>
                    <a:pt x="86793" y="322545"/>
                  </a:lnTo>
                  <a:lnTo>
                    <a:pt x="90468" y="320471"/>
                  </a:lnTo>
                  <a:lnTo>
                    <a:pt x="95389" y="319403"/>
                  </a:lnTo>
                  <a:lnTo>
                    <a:pt x="104290" y="311697"/>
                  </a:lnTo>
                  <a:lnTo>
                    <a:pt x="107022" y="305048"/>
                  </a:lnTo>
                  <a:lnTo>
                    <a:pt x="109274" y="289561"/>
                  </a:lnTo>
                  <a:lnTo>
                    <a:pt x="105892" y="282504"/>
                  </a:lnTo>
                  <a:lnTo>
                    <a:pt x="105839" y="274075"/>
                  </a:lnTo>
                  <a:lnTo>
                    <a:pt x="106783" y="266359"/>
                  </a:lnTo>
                  <a:lnTo>
                    <a:pt x="109528" y="264342"/>
                  </a:lnTo>
                  <a:lnTo>
                    <a:pt x="113941" y="264360"/>
                  </a:lnTo>
                  <a:lnTo>
                    <a:pt x="119891" y="262745"/>
                  </a:lnTo>
                  <a:lnTo>
                    <a:pt x="126006" y="259311"/>
                  </a:lnTo>
                  <a:lnTo>
                    <a:pt x="127964" y="250348"/>
                  </a:lnTo>
                  <a:lnTo>
                    <a:pt x="136802" y="238778"/>
                  </a:lnTo>
                  <a:lnTo>
                    <a:pt x="142498" y="238778"/>
                  </a:lnTo>
                  <a:lnTo>
                    <a:pt x="153408" y="230715"/>
                  </a:lnTo>
                  <a:lnTo>
                    <a:pt x="158874" y="222883"/>
                  </a:lnTo>
                  <a:lnTo>
                    <a:pt x="159879" y="217899"/>
                  </a:lnTo>
                  <a:lnTo>
                    <a:pt x="161597" y="209532"/>
                  </a:lnTo>
                  <a:lnTo>
                    <a:pt x="155723" y="204548"/>
                  </a:lnTo>
                  <a:lnTo>
                    <a:pt x="154895" y="197313"/>
                  </a:lnTo>
                  <a:lnTo>
                    <a:pt x="150686" y="194999"/>
                  </a:lnTo>
                  <a:lnTo>
                    <a:pt x="145995" y="192088"/>
                  </a:lnTo>
                  <a:lnTo>
                    <a:pt x="138110" y="185565"/>
                  </a:lnTo>
                  <a:lnTo>
                    <a:pt x="137273" y="173345"/>
                  </a:lnTo>
                  <a:lnTo>
                    <a:pt x="130456" y="174528"/>
                  </a:lnTo>
                  <a:lnTo>
                    <a:pt x="129975" y="176371"/>
                  </a:lnTo>
                  <a:lnTo>
                    <a:pt x="128551" y="177376"/>
                  </a:lnTo>
                  <a:lnTo>
                    <a:pt x="128017" y="179219"/>
                  </a:lnTo>
                  <a:lnTo>
                    <a:pt x="123566" y="179806"/>
                  </a:lnTo>
                  <a:lnTo>
                    <a:pt x="118708" y="178088"/>
                  </a:lnTo>
                  <a:lnTo>
                    <a:pt x="118886" y="173104"/>
                  </a:lnTo>
                  <a:lnTo>
                    <a:pt x="110698" y="171628"/>
                  </a:lnTo>
                  <a:lnTo>
                    <a:pt x="104530" y="169607"/>
                  </a:lnTo>
                  <a:lnTo>
                    <a:pt x="99190" y="162906"/>
                  </a:lnTo>
                  <a:lnTo>
                    <a:pt x="95817" y="157648"/>
                  </a:lnTo>
                  <a:lnTo>
                    <a:pt x="93893" y="151868"/>
                  </a:lnTo>
                  <a:lnTo>
                    <a:pt x="94218" y="146133"/>
                  </a:lnTo>
                  <a:lnTo>
                    <a:pt x="97588" y="141011"/>
                  </a:lnTo>
                  <a:lnTo>
                    <a:pt x="103159" y="136142"/>
                  </a:lnTo>
                  <a:lnTo>
                    <a:pt x="110101" y="132404"/>
                  </a:lnTo>
                  <a:lnTo>
                    <a:pt x="122561" y="124163"/>
                  </a:lnTo>
                  <a:lnTo>
                    <a:pt x="127252" y="117818"/>
                  </a:lnTo>
                  <a:lnTo>
                    <a:pt x="133713" y="113546"/>
                  </a:lnTo>
                  <a:lnTo>
                    <a:pt x="134247" y="109389"/>
                  </a:lnTo>
                  <a:lnTo>
                    <a:pt x="130571" y="109033"/>
                  </a:lnTo>
                  <a:lnTo>
                    <a:pt x="130456" y="105295"/>
                  </a:lnTo>
                  <a:lnTo>
                    <a:pt x="138812" y="102394"/>
                  </a:lnTo>
                  <a:lnTo>
                    <a:pt x="131221" y="93546"/>
                  </a:lnTo>
                  <a:lnTo>
                    <a:pt x="129325" y="84416"/>
                  </a:lnTo>
                  <a:lnTo>
                    <a:pt x="130865" y="82521"/>
                  </a:lnTo>
                  <a:lnTo>
                    <a:pt x="125828" y="77358"/>
                  </a:lnTo>
                  <a:lnTo>
                    <a:pt x="120540" y="76228"/>
                  </a:lnTo>
                  <a:lnTo>
                    <a:pt x="113253" y="70825"/>
                  </a:lnTo>
                  <a:lnTo>
                    <a:pt x="108624" y="65547"/>
                  </a:lnTo>
                  <a:lnTo>
                    <a:pt x="106248" y="49349"/>
                  </a:lnTo>
                  <a:lnTo>
                    <a:pt x="113724" y="50898"/>
                  </a:lnTo>
                  <a:lnTo>
                    <a:pt x="119598" y="46448"/>
                  </a:lnTo>
                  <a:lnTo>
                    <a:pt x="121430" y="40637"/>
                  </a:lnTo>
                  <a:lnTo>
                    <a:pt x="121252" y="35653"/>
                  </a:lnTo>
                  <a:lnTo>
                    <a:pt x="127011" y="24732"/>
                  </a:lnTo>
                  <a:lnTo>
                    <a:pt x="130456" y="21056"/>
                  </a:lnTo>
                  <a:lnTo>
                    <a:pt x="128017" y="14177"/>
                  </a:lnTo>
                  <a:lnTo>
                    <a:pt x="121242" y="15865"/>
                  </a:lnTo>
                  <a:lnTo>
                    <a:pt x="108204" y="27344"/>
                  </a:lnTo>
                  <a:lnTo>
                    <a:pt x="100729" y="29538"/>
                  </a:lnTo>
                  <a:lnTo>
                    <a:pt x="98363" y="23486"/>
                  </a:lnTo>
                  <a:lnTo>
                    <a:pt x="94918" y="20051"/>
                  </a:lnTo>
                  <a:lnTo>
                    <a:pt x="89463" y="9727"/>
                  </a:lnTo>
                  <a:lnTo>
                    <a:pt x="8886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9541745" y="6340002"/>
              <a:ext cx="161925" cy="322580"/>
            </a:xfrm>
            <a:custGeom>
              <a:avLst/>
              <a:gdLst/>
              <a:ahLst/>
              <a:cxnLst/>
              <a:rect l="l" t="t" r="r" b="b"/>
              <a:pathLst>
                <a:path w="161925" h="322579">
                  <a:moveTo>
                    <a:pt x="159879" y="217899"/>
                  </a:moveTo>
                  <a:lnTo>
                    <a:pt x="158874" y="222883"/>
                  </a:lnTo>
                  <a:lnTo>
                    <a:pt x="153408" y="230715"/>
                  </a:lnTo>
                  <a:lnTo>
                    <a:pt x="149262" y="233793"/>
                  </a:lnTo>
                  <a:lnTo>
                    <a:pt x="142498" y="238778"/>
                  </a:lnTo>
                  <a:lnTo>
                    <a:pt x="136802" y="238778"/>
                  </a:lnTo>
                  <a:lnTo>
                    <a:pt x="131524" y="245667"/>
                  </a:lnTo>
                  <a:lnTo>
                    <a:pt x="127964" y="250348"/>
                  </a:lnTo>
                  <a:lnTo>
                    <a:pt x="126006" y="259311"/>
                  </a:lnTo>
                  <a:lnTo>
                    <a:pt x="119891" y="262745"/>
                  </a:lnTo>
                  <a:lnTo>
                    <a:pt x="113941" y="264360"/>
                  </a:lnTo>
                  <a:lnTo>
                    <a:pt x="109528" y="264342"/>
                  </a:lnTo>
                  <a:lnTo>
                    <a:pt x="106783" y="266359"/>
                  </a:lnTo>
                  <a:lnTo>
                    <a:pt x="105839" y="274075"/>
                  </a:lnTo>
                  <a:lnTo>
                    <a:pt x="105892" y="282504"/>
                  </a:lnTo>
                  <a:lnTo>
                    <a:pt x="109274" y="289561"/>
                  </a:lnTo>
                  <a:lnTo>
                    <a:pt x="107965" y="298462"/>
                  </a:lnTo>
                  <a:lnTo>
                    <a:pt x="107022" y="305048"/>
                  </a:lnTo>
                  <a:lnTo>
                    <a:pt x="104290" y="311697"/>
                  </a:lnTo>
                  <a:lnTo>
                    <a:pt x="98719" y="316492"/>
                  </a:lnTo>
                  <a:lnTo>
                    <a:pt x="95389" y="319403"/>
                  </a:lnTo>
                  <a:lnTo>
                    <a:pt x="90468" y="320471"/>
                  </a:lnTo>
                  <a:lnTo>
                    <a:pt x="86793" y="322545"/>
                  </a:lnTo>
                  <a:lnTo>
                    <a:pt x="84887" y="317445"/>
                  </a:lnTo>
                  <a:lnTo>
                    <a:pt x="83463" y="311519"/>
                  </a:lnTo>
                  <a:lnTo>
                    <a:pt x="82102" y="307299"/>
                  </a:lnTo>
                  <a:lnTo>
                    <a:pt x="80163" y="300759"/>
                  </a:lnTo>
                  <a:lnTo>
                    <a:pt x="69933" y="266999"/>
                  </a:lnTo>
                  <a:lnTo>
                    <a:pt x="67841" y="259992"/>
                  </a:lnTo>
                  <a:lnTo>
                    <a:pt x="44733" y="227030"/>
                  </a:lnTo>
                  <a:lnTo>
                    <a:pt x="38674" y="223446"/>
                  </a:lnTo>
                  <a:lnTo>
                    <a:pt x="33196" y="219017"/>
                  </a:lnTo>
                  <a:lnTo>
                    <a:pt x="28533" y="213333"/>
                  </a:lnTo>
                  <a:lnTo>
                    <a:pt x="25978" y="209417"/>
                  </a:lnTo>
                  <a:lnTo>
                    <a:pt x="24617" y="206506"/>
                  </a:lnTo>
                  <a:lnTo>
                    <a:pt x="20585" y="203009"/>
                  </a:lnTo>
                  <a:lnTo>
                    <a:pt x="17256" y="200046"/>
                  </a:lnTo>
                  <a:lnTo>
                    <a:pt x="11685" y="197606"/>
                  </a:lnTo>
                  <a:lnTo>
                    <a:pt x="9308" y="194465"/>
                  </a:lnTo>
                  <a:lnTo>
                    <a:pt x="6638" y="190968"/>
                  </a:lnTo>
                  <a:lnTo>
                    <a:pt x="7057" y="184853"/>
                  </a:lnTo>
                  <a:lnTo>
                    <a:pt x="5214" y="180224"/>
                  </a:lnTo>
                  <a:lnTo>
                    <a:pt x="3256" y="175125"/>
                  </a:lnTo>
                  <a:lnTo>
                    <a:pt x="0" y="171209"/>
                  </a:lnTo>
                  <a:lnTo>
                    <a:pt x="1717" y="165272"/>
                  </a:lnTo>
                  <a:lnTo>
                    <a:pt x="20970" y="138243"/>
                  </a:lnTo>
                  <a:lnTo>
                    <a:pt x="25338" y="133492"/>
                  </a:lnTo>
                  <a:lnTo>
                    <a:pt x="28738" y="128095"/>
                  </a:lnTo>
                  <a:lnTo>
                    <a:pt x="31444" y="121493"/>
                  </a:lnTo>
                  <a:lnTo>
                    <a:pt x="32920" y="116750"/>
                  </a:lnTo>
                  <a:lnTo>
                    <a:pt x="33810" y="111881"/>
                  </a:lnTo>
                  <a:lnTo>
                    <a:pt x="33695" y="107912"/>
                  </a:lnTo>
                  <a:lnTo>
                    <a:pt x="33569" y="105598"/>
                  </a:lnTo>
                  <a:lnTo>
                    <a:pt x="32208" y="105117"/>
                  </a:lnTo>
                  <a:lnTo>
                    <a:pt x="32679" y="102269"/>
                  </a:lnTo>
                  <a:lnTo>
                    <a:pt x="33098" y="99483"/>
                  </a:lnTo>
                  <a:lnTo>
                    <a:pt x="35705" y="99305"/>
                  </a:lnTo>
                  <a:lnTo>
                    <a:pt x="35590" y="96038"/>
                  </a:lnTo>
                  <a:lnTo>
                    <a:pt x="35475" y="91766"/>
                  </a:lnTo>
                  <a:lnTo>
                    <a:pt x="30020" y="88447"/>
                  </a:lnTo>
                  <a:lnTo>
                    <a:pt x="29245" y="84060"/>
                  </a:lnTo>
                  <a:lnTo>
                    <a:pt x="28229" y="78426"/>
                  </a:lnTo>
                  <a:lnTo>
                    <a:pt x="31800" y="74207"/>
                  </a:lnTo>
                  <a:lnTo>
                    <a:pt x="32805" y="69170"/>
                  </a:lnTo>
                  <a:lnTo>
                    <a:pt x="34347" y="61386"/>
                  </a:lnTo>
                  <a:lnTo>
                    <a:pt x="35852" y="52965"/>
                  </a:lnTo>
                  <a:lnTo>
                    <a:pt x="36901" y="44534"/>
                  </a:lnTo>
                  <a:lnTo>
                    <a:pt x="37077" y="36721"/>
                  </a:lnTo>
                  <a:lnTo>
                    <a:pt x="36658" y="30491"/>
                  </a:lnTo>
                  <a:lnTo>
                    <a:pt x="34407" y="29004"/>
                  </a:lnTo>
                  <a:lnTo>
                    <a:pt x="37370" y="23549"/>
                  </a:lnTo>
                  <a:lnTo>
                    <a:pt x="37433" y="23371"/>
                  </a:lnTo>
                  <a:lnTo>
                    <a:pt x="37663" y="23077"/>
                  </a:lnTo>
                  <a:lnTo>
                    <a:pt x="40103" y="18627"/>
                  </a:lnTo>
                  <a:lnTo>
                    <a:pt x="42710" y="16669"/>
                  </a:lnTo>
                  <a:lnTo>
                    <a:pt x="47694" y="14051"/>
                  </a:lnTo>
                  <a:lnTo>
                    <a:pt x="53562" y="10683"/>
                  </a:lnTo>
                  <a:lnTo>
                    <a:pt x="60210" y="6998"/>
                  </a:lnTo>
                  <a:lnTo>
                    <a:pt x="67081" y="4214"/>
                  </a:lnTo>
                  <a:lnTo>
                    <a:pt x="73620" y="3549"/>
                  </a:lnTo>
                  <a:lnTo>
                    <a:pt x="74688" y="5392"/>
                  </a:lnTo>
                  <a:lnTo>
                    <a:pt x="76050" y="7643"/>
                  </a:lnTo>
                  <a:lnTo>
                    <a:pt x="77233" y="9245"/>
                  </a:lnTo>
                  <a:lnTo>
                    <a:pt x="77536" y="7999"/>
                  </a:lnTo>
                  <a:lnTo>
                    <a:pt x="78604" y="5989"/>
                  </a:lnTo>
                  <a:lnTo>
                    <a:pt x="78782" y="4324"/>
                  </a:lnTo>
                  <a:lnTo>
                    <a:pt x="88866" y="0"/>
                  </a:lnTo>
                  <a:lnTo>
                    <a:pt x="89463" y="9727"/>
                  </a:lnTo>
                  <a:lnTo>
                    <a:pt x="92133" y="14763"/>
                  </a:lnTo>
                  <a:lnTo>
                    <a:pt x="94918" y="20051"/>
                  </a:lnTo>
                  <a:lnTo>
                    <a:pt x="98363" y="23486"/>
                  </a:lnTo>
                  <a:lnTo>
                    <a:pt x="100729" y="29538"/>
                  </a:lnTo>
                  <a:lnTo>
                    <a:pt x="108204" y="27344"/>
                  </a:lnTo>
                  <a:lnTo>
                    <a:pt x="114840" y="21520"/>
                  </a:lnTo>
                  <a:lnTo>
                    <a:pt x="121242" y="15865"/>
                  </a:lnTo>
                  <a:lnTo>
                    <a:pt x="128017" y="14177"/>
                  </a:lnTo>
                  <a:lnTo>
                    <a:pt x="130456" y="21056"/>
                  </a:lnTo>
                  <a:lnTo>
                    <a:pt x="127011" y="24732"/>
                  </a:lnTo>
                  <a:lnTo>
                    <a:pt x="124100" y="30313"/>
                  </a:lnTo>
                  <a:lnTo>
                    <a:pt x="121252" y="35653"/>
                  </a:lnTo>
                  <a:lnTo>
                    <a:pt x="121430" y="40637"/>
                  </a:lnTo>
                  <a:lnTo>
                    <a:pt x="119598" y="46448"/>
                  </a:lnTo>
                  <a:lnTo>
                    <a:pt x="113724" y="50898"/>
                  </a:lnTo>
                  <a:lnTo>
                    <a:pt x="106248" y="49349"/>
                  </a:lnTo>
                  <a:lnTo>
                    <a:pt x="107672" y="59265"/>
                  </a:lnTo>
                  <a:lnTo>
                    <a:pt x="108624" y="65547"/>
                  </a:lnTo>
                  <a:lnTo>
                    <a:pt x="113253" y="70825"/>
                  </a:lnTo>
                  <a:lnTo>
                    <a:pt x="118467" y="74688"/>
                  </a:lnTo>
                  <a:lnTo>
                    <a:pt x="120540" y="76228"/>
                  </a:lnTo>
                  <a:lnTo>
                    <a:pt x="125828" y="77358"/>
                  </a:lnTo>
                  <a:lnTo>
                    <a:pt x="127483" y="79013"/>
                  </a:lnTo>
                  <a:lnTo>
                    <a:pt x="130865" y="82521"/>
                  </a:lnTo>
                  <a:lnTo>
                    <a:pt x="129325" y="84416"/>
                  </a:lnTo>
                  <a:lnTo>
                    <a:pt x="130278" y="88918"/>
                  </a:lnTo>
                  <a:lnTo>
                    <a:pt x="131221" y="93546"/>
                  </a:lnTo>
                  <a:lnTo>
                    <a:pt x="138812" y="102394"/>
                  </a:lnTo>
                  <a:lnTo>
                    <a:pt x="130456" y="105295"/>
                  </a:lnTo>
                  <a:lnTo>
                    <a:pt x="130571" y="109033"/>
                  </a:lnTo>
                  <a:lnTo>
                    <a:pt x="134247" y="109389"/>
                  </a:lnTo>
                  <a:lnTo>
                    <a:pt x="133713" y="113546"/>
                  </a:lnTo>
                  <a:lnTo>
                    <a:pt x="127252" y="117818"/>
                  </a:lnTo>
                  <a:lnTo>
                    <a:pt x="122561" y="124163"/>
                  </a:lnTo>
                  <a:lnTo>
                    <a:pt x="116216" y="128310"/>
                  </a:lnTo>
                  <a:lnTo>
                    <a:pt x="110101" y="132404"/>
                  </a:lnTo>
                  <a:lnTo>
                    <a:pt x="103159" y="136142"/>
                  </a:lnTo>
                  <a:lnTo>
                    <a:pt x="97588" y="141011"/>
                  </a:lnTo>
                  <a:lnTo>
                    <a:pt x="94218" y="146133"/>
                  </a:lnTo>
                  <a:lnTo>
                    <a:pt x="93893" y="151868"/>
                  </a:lnTo>
                  <a:lnTo>
                    <a:pt x="95817" y="157648"/>
                  </a:lnTo>
                  <a:lnTo>
                    <a:pt x="99190" y="162906"/>
                  </a:lnTo>
                  <a:lnTo>
                    <a:pt x="104530" y="169607"/>
                  </a:lnTo>
                  <a:lnTo>
                    <a:pt x="110698" y="171628"/>
                  </a:lnTo>
                  <a:lnTo>
                    <a:pt x="118886" y="173104"/>
                  </a:lnTo>
                  <a:lnTo>
                    <a:pt x="118708" y="178088"/>
                  </a:lnTo>
                  <a:lnTo>
                    <a:pt x="123566" y="179806"/>
                  </a:lnTo>
                  <a:lnTo>
                    <a:pt x="128017" y="179219"/>
                  </a:lnTo>
                  <a:lnTo>
                    <a:pt x="128551" y="177376"/>
                  </a:lnTo>
                  <a:lnTo>
                    <a:pt x="129975" y="176371"/>
                  </a:lnTo>
                  <a:lnTo>
                    <a:pt x="130456" y="174528"/>
                  </a:lnTo>
                  <a:lnTo>
                    <a:pt x="137273" y="173345"/>
                  </a:lnTo>
                  <a:lnTo>
                    <a:pt x="138110" y="185565"/>
                  </a:lnTo>
                  <a:lnTo>
                    <a:pt x="143147" y="189774"/>
                  </a:lnTo>
                  <a:lnTo>
                    <a:pt x="145995" y="192088"/>
                  </a:lnTo>
                  <a:lnTo>
                    <a:pt x="150686" y="194999"/>
                  </a:lnTo>
                  <a:lnTo>
                    <a:pt x="154895" y="197313"/>
                  </a:lnTo>
                  <a:lnTo>
                    <a:pt x="155723" y="204548"/>
                  </a:lnTo>
                  <a:lnTo>
                    <a:pt x="161597" y="209532"/>
                  </a:lnTo>
                  <a:lnTo>
                    <a:pt x="159995" y="21778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450887" y="6654009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19" h="22859">
                  <a:moveTo>
                    <a:pt x="25454" y="0"/>
                  </a:moveTo>
                  <a:lnTo>
                    <a:pt x="23674" y="0"/>
                  </a:lnTo>
                  <a:lnTo>
                    <a:pt x="9256" y="6408"/>
                  </a:lnTo>
                  <a:lnTo>
                    <a:pt x="7067" y="9256"/>
                  </a:lnTo>
                  <a:lnTo>
                    <a:pt x="4868" y="12041"/>
                  </a:lnTo>
                  <a:lnTo>
                    <a:pt x="0" y="15601"/>
                  </a:lnTo>
                  <a:lnTo>
                    <a:pt x="5287" y="17674"/>
                  </a:lnTo>
                  <a:lnTo>
                    <a:pt x="10565" y="19810"/>
                  </a:lnTo>
                  <a:lnTo>
                    <a:pt x="20177" y="22658"/>
                  </a:lnTo>
                  <a:lnTo>
                    <a:pt x="20533" y="14889"/>
                  </a:lnTo>
                  <a:lnTo>
                    <a:pt x="28302" y="8963"/>
                  </a:lnTo>
                  <a:lnTo>
                    <a:pt x="32574" y="1183"/>
                  </a:lnTo>
                  <a:lnTo>
                    <a:pt x="27297" y="62"/>
                  </a:lnTo>
                  <a:lnTo>
                    <a:pt x="25517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450887" y="6654009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19" h="22859">
                  <a:moveTo>
                    <a:pt x="25454" y="0"/>
                  </a:moveTo>
                  <a:lnTo>
                    <a:pt x="23674" y="0"/>
                  </a:lnTo>
                  <a:lnTo>
                    <a:pt x="9256" y="6408"/>
                  </a:lnTo>
                  <a:lnTo>
                    <a:pt x="7067" y="9256"/>
                  </a:lnTo>
                  <a:lnTo>
                    <a:pt x="4868" y="12041"/>
                  </a:lnTo>
                  <a:lnTo>
                    <a:pt x="0" y="15601"/>
                  </a:lnTo>
                  <a:lnTo>
                    <a:pt x="5287" y="17674"/>
                  </a:lnTo>
                  <a:lnTo>
                    <a:pt x="10565" y="19810"/>
                  </a:lnTo>
                  <a:lnTo>
                    <a:pt x="20177" y="22658"/>
                  </a:lnTo>
                  <a:lnTo>
                    <a:pt x="20533" y="14889"/>
                  </a:lnTo>
                  <a:lnTo>
                    <a:pt x="28302" y="8963"/>
                  </a:lnTo>
                  <a:lnTo>
                    <a:pt x="30438" y="5046"/>
                  </a:lnTo>
                  <a:lnTo>
                    <a:pt x="32574" y="1183"/>
                  </a:lnTo>
                  <a:lnTo>
                    <a:pt x="27297" y="62"/>
                  </a:lnTo>
                  <a:lnTo>
                    <a:pt x="25517" y="6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448755" y="6686226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>
                  <a:moveTo>
                    <a:pt x="2848" y="0"/>
                  </a:moveTo>
                  <a:lnTo>
                    <a:pt x="1424" y="2492"/>
                  </a:lnTo>
                  <a:lnTo>
                    <a:pt x="0" y="4921"/>
                  </a:lnTo>
                  <a:lnTo>
                    <a:pt x="1717" y="16606"/>
                  </a:lnTo>
                  <a:lnTo>
                    <a:pt x="6701" y="15182"/>
                  </a:lnTo>
                  <a:lnTo>
                    <a:pt x="10617" y="13758"/>
                  </a:lnTo>
                  <a:lnTo>
                    <a:pt x="6293" y="5989"/>
                  </a:lnTo>
                  <a:lnTo>
                    <a:pt x="2848" y="0"/>
                  </a:lnTo>
                  <a:close/>
                </a:path>
                <a:path w="10794" h="17145">
                  <a:moveTo>
                    <a:pt x="1424" y="2429"/>
                  </a:move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4448755" y="6686226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>
                  <a:moveTo>
                    <a:pt x="1424" y="2429"/>
                  </a:moveTo>
                  <a:lnTo>
                    <a:pt x="0" y="4921"/>
                  </a:lnTo>
                  <a:lnTo>
                    <a:pt x="1717" y="16606"/>
                  </a:lnTo>
                  <a:lnTo>
                    <a:pt x="6701" y="15182"/>
                  </a:lnTo>
                  <a:lnTo>
                    <a:pt x="10617" y="13758"/>
                  </a:lnTo>
                  <a:lnTo>
                    <a:pt x="8481" y="9905"/>
                  </a:lnTo>
                  <a:lnTo>
                    <a:pt x="6293" y="5989"/>
                  </a:lnTo>
                  <a:lnTo>
                    <a:pt x="2848" y="0"/>
                  </a:lnTo>
                  <a:lnTo>
                    <a:pt x="1424" y="249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411674" y="673771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0" y="20177"/>
                  </a:moveTo>
                  <a:lnTo>
                    <a:pt x="0" y="29433"/>
                  </a:lnTo>
                  <a:lnTo>
                    <a:pt x="4628" y="37915"/>
                  </a:lnTo>
                  <a:lnTo>
                    <a:pt x="6345" y="33998"/>
                  </a:lnTo>
                  <a:lnTo>
                    <a:pt x="8125" y="30145"/>
                  </a:lnTo>
                  <a:lnTo>
                    <a:pt x="6345" y="23789"/>
                  </a:lnTo>
                  <a:lnTo>
                    <a:pt x="12104" y="22365"/>
                  </a:lnTo>
                  <a:lnTo>
                    <a:pt x="13738" y="21601"/>
                  </a:lnTo>
                  <a:lnTo>
                    <a:pt x="2492" y="21601"/>
                  </a:lnTo>
                  <a:lnTo>
                    <a:pt x="0" y="20177"/>
                  </a:lnTo>
                  <a:close/>
                </a:path>
                <a:path w="22859" h="38100">
                  <a:moveTo>
                    <a:pt x="16669" y="0"/>
                  </a:moveTo>
                  <a:lnTo>
                    <a:pt x="17622" y="4628"/>
                  </a:lnTo>
                  <a:lnTo>
                    <a:pt x="14125" y="6408"/>
                  </a:lnTo>
                  <a:lnTo>
                    <a:pt x="10565" y="8135"/>
                  </a:lnTo>
                  <a:lnTo>
                    <a:pt x="7067" y="8491"/>
                  </a:lnTo>
                  <a:lnTo>
                    <a:pt x="6345" y="14889"/>
                  </a:lnTo>
                  <a:lnTo>
                    <a:pt x="7413" y="18753"/>
                  </a:lnTo>
                  <a:lnTo>
                    <a:pt x="4892" y="20229"/>
                  </a:lnTo>
                  <a:lnTo>
                    <a:pt x="2492" y="21601"/>
                  </a:lnTo>
                  <a:lnTo>
                    <a:pt x="13738" y="21601"/>
                  </a:lnTo>
                  <a:lnTo>
                    <a:pt x="16669" y="20229"/>
                  </a:lnTo>
                  <a:lnTo>
                    <a:pt x="16973" y="15245"/>
                  </a:lnTo>
                  <a:lnTo>
                    <a:pt x="18753" y="11748"/>
                  </a:lnTo>
                  <a:lnTo>
                    <a:pt x="20533" y="9968"/>
                  </a:lnTo>
                  <a:lnTo>
                    <a:pt x="22250" y="8188"/>
                  </a:lnTo>
                  <a:lnTo>
                    <a:pt x="20826" y="2261"/>
                  </a:lnTo>
                  <a:lnTo>
                    <a:pt x="18690" y="1193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4411674" y="673771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18690" y="1130"/>
                  </a:moveTo>
                  <a:lnTo>
                    <a:pt x="16669" y="0"/>
                  </a:lnTo>
                  <a:lnTo>
                    <a:pt x="17622" y="4628"/>
                  </a:lnTo>
                  <a:lnTo>
                    <a:pt x="14125" y="6408"/>
                  </a:lnTo>
                  <a:lnTo>
                    <a:pt x="10565" y="8135"/>
                  </a:lnTo>
                  <a:lnTo>
                    <a:pt x="7067" y="8491"/>
                  </a:lnTo>
                  <a:lnTo>
                    <a:pt x="6701" y="11748"/>
                  </a:lnTo>
                  <a:lnTo>
                    <a:pt x="6345" y="14889"/>
                  </a:lnTo>
                  <a:lnTo>
                    <a:pt x="7413" y="18753"/>
                  </a:lnTo>
                  <a:lnTo>
                    <a:pt x="4984" y="20177"/>
                  </a:lnTo>
                  <a:lnTo>
                    <a:pt x="2492" y="21601"/>
                  </a:lnTo>
                  <a:lnTo>
                    <a:pt x="0" y="20177"/>
                  </a:lnTo>
                  <a:lnTo>
                    <a:pt x="0" y="24805"/>
                  </a:lnTo>
                  <a:lnTo>
                    <a:pt x="0" y="29433"/>
                  </a:lnTo>
                  <a:lnTo>
                    <a:pt x="4628" y="37915"/>
                  </a:lnTo>
                  <a:lnTo>
                    <a:pt x="6345" y="33998"/>
                  </a:lnTo>
                  <a:lnTo>
                    <a:pt x="8125" y="30145"/>
                  </a:lnTo>
                  <a:lnTo>
                    <a:pt x="6345" y="23789"/>
                  </a:lnTo>
                  <a:lnTo>
                    <a:pt x="9193" y="23077"/>
                  </a:lnTo>
                  <a:lnTo>
                    <a:pt x="12104" y="22365"/>
                  </a:lnTo>
                  <a:lnTo>
                    <a:pt x="16669" y="20229"/>
                  </a:lnTo>
                  <a:lnTo>
                    <a:pt x="16973" y="15245"/>
                  </a:lnTo>
                  <a:lnTo>
                    <a:pt x="18753" y="11748"/>
                  </a:lnTo>
                  <a:lnTo>
                    <a:pt x="20533" y="9968"/>
                  </a:lnTo>
                  <a:lnTo>
                    <a:pt x="22250" y="8188"/>
                  </a:lnTo>
                  <a:lnTo>
                    <a:pt x="20826" y="2261"/>
                  </a:lnTo>
                  <a:lnTo>
                    <a:pt x="18690" y="119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13" name="object 1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84063" y="6471697"/>
              <a:ext cx="2508989" cy="266083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06678" y="3309166"/>
              <a:ext cx="585014" cy="50878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043554" y="7999751"/>
              <a:ext cx="878077" cy="46601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064368" y="59798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156" y="0"/>
                  </a:moveTo>
                  <a:lnTo>
                    <a:pt x="0" y="3675"/>
                  </a:lnTo>
                  <a:lnTo>
                    <a:pt x="3675" y="3382"/>
                  </a:lnTo>
                  <a:lnTo>
                    <a:pt x="7884" y="2020"/>
                  </a:lnTo>
                  <a:lnTo>
                    <a:pt x="1215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64368" y="59798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156" y="0"/>
                  </a:moveTo>
                  <a:lnTo>
                    <a:pt x="7884" y="2020"/>
                  </a:lnTo>
                  <a:lnTo>
                    <a:pt x="3675" y="3382"/>
                  </a:lnTo>
                  <a:lnTo>
                    <a:pt x="0" y="3675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5837620" y="5685813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4984" y="1780"/>
                  </a:lnTo>
                  <a:lnTo>
                    <a:pt x="9371" y="1664"/>
                  </a:lnTo>
                  <a:lnTo>
                    <a:pt x="13465" y="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37620" y="5685813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4984" y="1780"/>
                  </a:lnTo>
                  <a:lnTo>
                    <a:pt x="9371" y="1664"/>
                  </a:lnTo>
                  <a:lnTo>
                    <a:pt x="13465" y="471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06444" y="5990807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0" y="0"/>
                  </a:moveTo>
                  <a:lnTo>
                    <a:pt x="2492" y="62"/>
                  </a:lnTo>
                  <a:lnTo>
                    <a:pt x="4931" y="178"/>
                  </a:lnTo>
                  <a:lnTo>
                    <a:pt x="7361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06444" y="5990807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7361" y="178"/>
                  </a:moveTo>
                  <a:lnTo>
                    <a:pt x="4931" y="178"/>
                  </a:lnTo>
                  <a:lnTo>
                    <a:pt x="2492" y="62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63354" y="59931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0" y="0"/>
                  </a:moveTo>
                  <a:lnTo>
                    <a:pt x="178" y="1664"/>
                  </a:lnTo>
                  <a:lnTo>
                    <a:pt x="890" y="3497"/>
                  </a:lnTo>
                  <a:lnTo>
                    <a:pt x="1780" y="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63354" y="59931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1780" y="5340"/>
                  </a:moveTo>
                  <a:lnTo>
                    <a:pt x="890" y="3497"/>
                  </a:lnTo>
                  <a:lnTo>
                    <a:pt x="178" y="1664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91901" y="5880396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11088" y="0"/>
                  </a:moveTo>
                  <a:lnTo>
                    <a:pt x="0" y="7717"/>
                  </a:lnTo>
                  <a:lnTo>
                    <a:pt x="3497" y="5821"/>
                  </a:lnTo>
                  <a:lnTo>
                    <a:pt x="5758" y="3622"/>
                  </a:lnTo>
                  <a:lnTo>
                    <a:pt x="9371" y="2261"/>
                  </a:lnTo>
                  <a:lnTo>
                    <a:pt x="9842" y="1424"/>
                  </a:lnTo>
                  <a:lnTo>
                    <a:pt x="10439" y="712"/>
                  </a:lnTo>
                  <a:lnTo>
                    <a:pt x="1108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91901" y="5880396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0" y="7717"/>
                  </a:moveTo>
                  <a:lnTo>
                    <a:pt x="3497" y="5821"/>
                  </a:lnTo>
                  <a:lnTo>
                    <a:pt x="5758" y="3622"/>
                  </a:lnTo>
                  <a:lnTo>
                    <a:pt x="9371" y="2261"/>
                  </a:lnTo>
                  <a:lnTo>
                    <a:pt x="9842" y="1424"/>
                  </a:lnTo>
                  <a:lnTo>
                    <a:pt x="10439" y="712"/>
                  </a:lnTo>
                  <a:lnTo>
                    <a:pt x="11088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09291" y="5978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0" y="0"/>
                  </a:moveTo>
                  <a:lnTo>
                    <a:pt x="6649" y="1895"/>
                  </a:lnTo>
                  <a:lnTo>
                    <a:pt x="4753" y="1298"/>
                  </a:lnTo>
                  <a:lnTo>
                    <a:pt x="2376" y="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6209291" y="5978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649" y="1895"/>
                  </a:moveTo>
                  <a:lnTo>
                    <a:pt x="4753" y="1298"/>
                  </a:lnTo>
                  <a:lnTo>
                    <a:pt x="2376" y="712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6684376" y="589262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8607" y="0"/>
                  </a:moveTo>
                  <a:lnTo>
                    <a:pt x="0" y="1895"/>
                  </a:lnTo>
                  <a:lnTo>
                    <a:pt x="2607" y="3256"/>
                  </a:lnTo>
                  <a:lnTo>
                    <a:pt x="5633" y="1361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84376" y="589262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0" y="1895"/>
                  </a:moveTo>
                  <a:lnTo>
                    <a:pt x="2607" y="3256"/>
                  </a:lnTo>
                  <a:lnTo>
                    <a:pt x="5633" y="1361"/>
                  </a:lnTo>
                  <a:lnTo>
                    <a:pt x="8607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44431" y="5796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2"/>
                  </a:lnTo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6544426" y="5796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2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32" name="object 1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18227" y="4658766"/>
              <a:ext cx="366927" cy="235993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1884426" y="5192600"/>
              <a:ext cx="2518410" cy="1879600"/>
            </a:xfrm>
            <a:custGeom>
              <a:avLst/>
              <a:gdLst/>
              <a:ahLst/>
              <a:cxnLst/>
              <a:rect l="l" t="t" r="r" b="b"/>
              <a:pathLst>
                <a:path w="2518409" h="1879600">
                  <a:moveTo>
                    <a:pt x="1859659" y="1854200"/>
                  </a:moveTo>
                  <a:lnTo>
                    <a:pt x="1825597" y="1854200"/>
                  </a:lnTo>
                  <a:lnTo>
                    <a:pt x="1827262" y="1866900"/>
                  </a:lnTo>
                  <a:lnTo>
                    <a:pt x="1837764" y="1866900"/>
                  </a:lnTo>
                  <a:lnTo>
                    <a:pt x="1838058" y="1879600"/>
                  </a:lnTo>
                  <a:lnTo>
                    <a:pt x="1866423" y="1879600"/>
                  </a:lnTo>
                  <a:lnTo>
                    <a:pt x="1863805" y="1866900"/>
                  </a:lnTo>
                  <a:lnTo>
                    <a:pt x="1859659" y="1854200"/>
                  </a:lnTo>
                  <a:close/>
                </a:path>
                <a:path w="2518409" h="1879600">
                  <a:moveTo>
                    <a:pt x="1493440" y="1803400"/>
                  </a:moveTo>
                  <a:lnTo>
                    <a:pt x="1428122" y="1803400"/>
                  </a:lnTo>
                  <a:lnTo>
                    <a:pt x="1428906" y="1816100"/>
                  </a:lnTo>
                  <a:lnTo>
                    <a:pt x="1479199" y="1816100"/>
                  </a:lnTo>
                  <a:lnTo>
                    <a:pt x="1480445" y="1828800"/>
                  </a:lnTo>
                  <a:lnTo>
                    <a:pt x="1474791" y="1828800"/>
                  </a:lnTo>
                  <a:lnTo>
                    <a:pt x="1479137" y="1841500"/>
                  </a:lnTo>
                  <a:lnTo>
                    <a:pt x="1482875" y="1854200"/>
                  </a:lnTo>
                  <a:lnTo>
                    <a:pt x="1486320" y="1841500"/>
                  </a:lnTo>
                  <a:lnTo>
                    <a:pt x="1501921" y="1841500"/>
                  </a:lnTo>
                  <a:lnTo>
                    <a:pt x="1501387" y="1828800"/>
                  </a:lnTo>
                  <a:lnTo>
                    <a:pt x="1496644" y="1816100"/>
                  </a:lnTo>
                  <a:lnTo>
                    <a:pt x="1493440" y="1803400"/>
                  </a:lnTo>
                  <a:close/>
                </a:path>
                <a:path w="2518409" h="1879600">
                  <a:moveTo>
                    <a:pt x="1851345" y="1841500"/>
                  </a:moveTo>
                  <a:lnTo>
                    <a:pt x="1826728" y="1841500"/>
                  </a:lnTo>
                  <a:lnTo>
                    <a:pt x="1823231" y="1854200"/>
                  </a:lnTo>
                  <a:lnTo>
                    <a:pt x="1847963" y="1854200"/>
                  </a:lnTo>
                  <a:lnTo>
                    <a:pt x="1851345" y="1841500"/>
                  </a:lnTo>
                  <a:close/>
                </a:path>
                <a:path w="2518409" h="1879600">
                  <a:moveTo>
                    <a:pt x="1474770" y="1828800"/>
                  </a:moveTo>
                  <a:lnTo>
                    <a:pt x="1473859" y="1828800"/>
                  </a:lnTo>
                  <a:lnTo>
                    <a:pt x="1476466" y="1841500"/>
                  </a:lnTo>
                  <a:lnTo>
                    <a:pt x="1474770" y="1828800"/>
                  </a:lnTo>
                  <a:close/>
                </a:path>
                <a:path w="2518409" h="1879600">
                  <a:moveTo>
                    <a:pt x="1815639" y="1828800"/>
                  </a:moveTo>
                  <a:lnTo>
                    <a:pt x="1800802" y="1828800"/>
                  </a:lnTo>
                  <a:lnTo>
                    <a:pt x="1805493" y="1841500"/>
                  </a:lnTo>
                  <a:lnTo>
                    <a:pt x="1810592" y="1841500"/>
                  </a:lnTo>
                  <a:lnTo>
                    <a:pt x="1815639" y="1828800"/>
                  </a:lnTo>
                  <a:close/>
                </a:path>
                <a:path w="2518409" h="1879600">
                  <a:moveTo>
                    <a:pt x="1834204" y="1828800"/>
                  </a:moveTo>
                  <a:lnTo>
                    <a:pt x="1823765" y="1828800"/>
                  </a:lnTo>
                  <a:lnTo>
                    <a:pt x="1827262" y="1841500"/>
                  </a:lnTo>
                  <a:lnTo>
                    <a:pt x="1834204" y="1828800"/>
                  </a:lnTo>
                  <a:close/>
                </a:path>
                <a:path w="2518409" h="1879600">
                  <a:moveTo>
                    <a:pt x="1855680" y="1828800"/>
                  </a:moveTo>
                  <a:lnTo>
                    <a:pt x="1839722" y="1828800"/>
                  </a:lnTo>
                  <a:lnTo>
                    <a:pt x="1835450" y="1841500"/>
                  </a:lnTo>
                  <a:lnTo>
                    <a:pt x="1856392" y="1841500"/>
                  </a:lnTo>
                  <a:lnTo>
                    <a:pt x="1855680" y="1828800"/>
                  </a:lnTo>
                  <a:close/>
                </a:path>
                <a:path w="2518409" h="1879600">
                  <a:moveTo>
                    <a:pt x="1882915" y="1828800"/>
                  </a:moveTo>
                  <a:lnTo>
                    <a:pt x="1862507" y="1828800"/>
                  </a:lnTo>
                  <a:lnTo>
                    <a:pt x="1867010" y="1841500"/>
                  </a:lnTo>
                  <a:lnTo>
                    <a:pt x="1882433" y="1841500"/>
                  </a:lnTo>
                  <a:lnTo>
                    <a:pt x="1882915" y="1828800"/>
                  </a:lnTo>
                  <a:close/>
                </a:path>
                <a:path w="2518409" h="1879600">
                  <a:moveTo>
                    <a:pt x="1477891" y="1816100"/>
                  </a:moveTo>
                  <a:lnTo>
                    <a:pt x="1429342" y="1816100"/>
                  </a:lnTo>
                  <a:lnTo>
                    <a:pt x="1430682" y="1828800"/>
                  </a:lnTo>
                  <a:lnTo>
                    <a:pt x="1466687" y="1828800"/>
                  </a:lnTo>
                  <a:lnTo>
                    <a:pt x="1477891" y="1816100"/>
                  </a:lnTo>
                  <a:close/>
                </a:path>
                <a:path w="2518409" h="1879600">
                  <a:moveTo>
                    <a:pt x="1746165" y="1816100"/>
                  </a:moveTo>
                  <a:lnTo>
                    <a:pt x="1725454" y="1816100"/>
                  </a:lnTo>
                  <a:lnTo>
                    <a:pt x="1731631" y="1828800"/>
                  </a:lnTo>
                  <a:lnTo>
                    <a:pt x="1743851" y="1828800"/>
                  </a:lnTo>
                  <a:lnTo>
                    <a:pt x="1746165" y="1816100"/>
                  </a:lnTo>
                  <a:close/>
                </a:path>
                <a:path w="2518409" h="1879600">
                  <a:moveTo>
                    <a:pt x="1779033" y="1816100"/>
                  </a:moveTo>
                  <a:lnTo>
                    <a:pt x="1749903" y="1816100"/>
                  </a:lnTo>
                  <a:lnTo>
                    <a:pt x="1753516" y="1828800"/>
                  </a:lnTo>
                  <a:lnTo>
                    <a:pt x="1779326" y="1828800"/>
                  </a:lnTo>
                  <a:lnTo>
                    <a:pt x="1779033" y="1816100"/>
                  </a:lnTo>
                  <a:close/>
                </a:path>
                <a:path w="2518409" h="1879600">
                  <a:moveTo>
                    <a:pt x="1900946" y="1816100"/>
                  </a:moveTo>
                  <a:lnTo>
                    <a:pt x="1783777" y="1816100"/>
                  </a:lnTo>
                  <a:lnTo>
                    <a:pt x="1786384" y="1828800"/>
                  </a:lnTo>
                  <a:lnTo>
                    <a:pt x="1906223" y="1828800"/>
                  </a:lnTo>
                  <a:lnTo>
                    <a:pt x="1900946" y="1816100"/>
                  </a:lnTo>
                  <a:close/>
                </a:path>
                <a:path w="2518409" h="1879600">
                  <a:moveTo>
                    <a:pt x="1948944" y="1803400"/>
                  </a:moveTo>
                  <a:lnTo>
                    <a:pt x="1706952" y="1803400"/>
                  </a:lnTo>
                  <a:lnTo>
                    <a:pt x="1715674" y="1816100"/>
                  </a:lnTo>
                  <a:lnTo>
                    <a:pt x="1945793" y="1816100"/>
                  </a:lnTo>
                  <a:lnTo>
                    <a:pt x="1948944" y="1803400"/>
                  </a:lnTo>
                  <a:close/>
                </a:path>
                <a:path w="2518409" h="1879600">
                  <a:moveTo>
                    <a:pt x="1504057" y="1790700"/>
                  </a:moveTo>
                  <a:lnTo>
                    <a:pt x="1402375" y="1790700"/>
                  </a:lnTo>
                  <a:lnTo>
                    <a:pt x="1398636" y="1803400"/>
                  </a:lnTo>
                  <a:lnTo>
                    <a:pt x="1504298" y="1803400"/>
                  </a:lnTo>
                  <a:lnTo>
                    <a:pt x="1504057" y="1790700"/>
                  </a:lnTo>
                  <a:close/>
                </a:path>
                <a:path w="2518409" h="1879600">
                  <a:moveTo>
                    <a:pt x="1974486" y="1778000"/>
                  </a:moveTo>
                  <a:lnTo>
                    <a:pt x="1699057" y="1778000"/>
                  </a:lnTo>
                  <a:lnTo>
                    <a:pt x="1697989" y="1790700"/>
                  </a:lnTo>
                  <a:lnTo>
                    <a:pt x="1698229" y="1803400"/>
                  </a:lnTo>
                  <a:lnTo>
                    <a:pt x="1952201" y="1803400"/>
                  </a:lnTo>
                  <a:lnTo>
                    <a:pt x="1953750" y="1790700"/>
                  </a:lnTo>
                  <a:lnTo>
                    <a:pt x="1976053" y="1790700"/>
                  </a:lnTo>
                  <a:lnTo>
                    <a:pt x="1974486" y="1778000"/>
                  </a:lnTo>
                  <a:close/>
                </a:path>
                <a:path w="2518409" h="1879600">
                  <a:moveTo>
                    <a:pt x="1965132" y="1790700"/>
                  </a:moveTo>
                  <a:lnTo>
                    <a:pt x="1953750" y="1790700"/>
                  </a:lnTo>
                  <a:lnTo>
                    <a:pt x="1958494" y="1803400"/>
                  </a:lnTo>
                  <a:lnTo>
                    <a:pt x="1966734" y="1803400"/>
                  </a:lnTo>
                  <a:lnTo>
                    <a:pt x="1965132" y="1790700"/>
                  </a:lnTo>
                  <a:close/>
                </a:path>
                <a:path w="2518409" h="1879600">
                  <a:moveTo>
                    <a:pt x="1531816" y="1778000"/>
                  </a:moveTo>
                  <a:lnTo>
                    <a:pt x="1413170" y="1778000"/>
                  </a:lnTo>
                  <a:lnTo>
                    <a:pt x="1406050" y="1790700"/>
                  </a:lnTo>
                  <a:lnTo>
                    <a:pt x="1521732" y="1790700"/>
                  </a:lnTo>
                  <a:lnTo>
                    <a:pt x="1531816" y="1778000"/>
                  </a:lnTo>
                  <a:close/>
                </a:path>
                <a:path w="2518409" h="1879600">
                  <a:moveTo>
                    <a:pt x="1553469" y="1778000"/>
                  </a:moveTo>
                  <a:lnTo>
                    <a:pt x="1543449" y="1778000"/>
                  </a:lnTo>
                  <a:lnTo>
                    <a:pt x="1543449" y="1790700"/>
                  </a:lnTo>
                  <a:lnTo>
                    <a:pt x="1550799" y="1790700"/>
                  </a:lnTo>
                  <a:lnTo>
                    <a:pt x="1553469" y="1778000"/>
                  </a:lnTo>
                  <a:close/>
                </a:path>
                <a:path w="2518409" h="1879600">
                  <a:moveTo>
                    <a:pt x="2006482" y="1778000"/>
                  </a:moveTo>
                  <a:lnTo>
                    <a:pt x="1998241" y="1778000"/>
                  </a:lnTo>
                  <a:lnTo>
                    <a:pt x="1995100" y="1790700"/>
                  </a:lnTo>
                  <a:lnTo>
                    <a:pt x="2006785" y="1790700"/>
                  </a:lnTo>
                  <a:lnTo>
                    <a:pt x="2006482" y="1778000"/>
                  </a:lnTo>
                  <a:close/>
                </a:path>
                <a:path w="2518409" h="1879600">
                  <a:moveTo>
                    <a:pt x="1589364" y="1765300"/>
                  </a:moveTo>
                  <a:lnTo>
                    <a:pt x="1418447" y="1765300"/>
                  </a:lnTo>
                  <a:lnTo>
                    <a:pt x="1415840" y="1778000"/>
                  </a:lnTo>
                  <a:lnTo>
                    <a:pt x="1589070" y="1778000"/>
                  </a:lnTo>
                  <a:lnTo>
                    <a:pt x="1589364" y="1765300"/>
                  </a:lnTo>
                  <a:close/>
                </a:path>
                <a:path w="2518409" h="1879600">
                  <a:moveTo>
                    <a:pt x="1620567" y="1765300"/>
                  </a:moveTo>
                  <a:lnTo>
                    <a:pt x="1593039" y="1765300"/>
                  </a:lnTo>
                  <a:lnTo>
                    <a:pt x="1598745" y="1778000"/>
                  </a:lnTo>
                  <a:lnTo>
                    <a:pt x="1616333" y="1778000"/>
                  </a:lnTo>
                  <a:lnTo>
                    <a:pt x="1620567" y="1765300"/>
                  </a:lnTo>
                  <a:close/>
                </a:path>
                <a:path w="2518409" h="1879600">
                  <a:moveTo>
                    <a:pt x="1971480" y="1765300"/>
                  </a:moveTo>
                  <a:lnTo>
                    <a:pt x="1709381" y="1765300"/>
                  </a:lnTo>
                  <a:lnTo>
                    <a:pt x="1707245" y="1778000"/>
                  </a:lnTo>
                  <a:lnTo>
                    <a:pt x="1972582" y="1778000"/>
                  </a:lnTo>
                  <a:lnTo>
                    <a:pt x="1971480" y="1765300"/>
                  </a:lnTo>
                  <a:close/>
                </a:path>
                <a:path w="2518409" h="1879600">
                  <a:moveTo>
                    <a:pt x="2030272" y="1765300"/>
                  </a:moveTo>
                  <a:lnTo>
                    <a:pt x="1983645" y="1765300"/>
                  </a:lnTo>
                  <a:lnTo>
                    <a:pt x="1985006" y="1778000"/>
                  </a:lnTo>
                  <a:lnTo>
                    <a:pt x="2029507" y="1778000"/>
                  </a:lnTo>
                  <a:lnTo>
                    <a:pt x="2030272" y="1765300"/>
                  </a:lnTo>
                  <a:close/>
                </a:path>
                <a:path w="2518409" h="1879600">
                  <a:moveTo>
                    <a:pt x="2050742" y="1765300"/>
                  </a:moveTo>
                  <a:lnTo>
                    <a:pt x="2041434" y="1765300"/>
                  </a:lnTo>
                  <a:lnTo>
                    <a:pt x="2045109" y="1778000"/>
                  </a:lnTo>
                  <a:lnTo>
                    <a:pt x="2053056" y="1778000"/>
                  </a:lnTo>
                  <a:lnTo>
                    <a:pt x="2050742" y="1765300"/>
                  </a:lnTo>
                  <a:close/>
                </a:path>
                <a:path w="2518409" h="1879600">
                  <a:moveTo>
                    <a:pt x="1621698" y="1752600"/>
                  </a:moveTo>
                  <a:lnTo>
                    <a:pt x="1392228" y="1752600"/>
                  </a:lnTo>
                  <a:lnTo>
                    <a:pt x="1393652" y="1765300"/>
                  </a:lnTo>
                  <a:lnTo>
                    <a:pt x="1621698" y="1765300"/>
                  </a:lnTo>
                  <a:lnTo>
                    <a:pt x="1621698" y="1752600"/>
                  </a:lnTo>
                  <a:close/>
                </a:path>
                <a:path w="2518409" h="1879600">
                  <a:moveTo>
                    <a:pt x="2082249" y="1752600"/>
                  </a:moveTo>
                  <a:lnTo>
                    <a:pt x="1655864" y="1752600"/>
                  </a:lnTo>
                  <a:lnTo>
                    <a:pt x="1658482" y="1765300"/>
                  </a:lnTo>
                  <a:lnTo>
                    <a:pt x="2074888" y="1765300"/>
                  </a:lnTo>
                  <a:lnTo>
                    <a:pt x="2082249" y="1752600"/>
                  </a:lnTo>
                  <a:close/>
                </a:path>
                <a:path w="2518409" h="1879600">
                  <a:moveTo>
                    <a:pt x="2101704" y="1727200"/>
                  </a:moveTo>
                  <a:lnTo>
                    <a:pt x="1378763" y="1727200"/>
                  </a:lnTo>
                  <a:lnTo>
                    <a:pt x="1378763" y="1739900"/>
                  </a:lnTo>
                  <a:lnTo>
                    <a:pt x="1376679" y="1752600"/>
                  </a:lnTo>
                  <a:lnTo>
                    <a:pt x="1644419" y="1752600"/>
                  </a:lnTo>
                  <a:lnTo>
                    <a:pt x="1649519" y="1739900"/>
                  </a:lnTo>
                  <a:lnTo>
                    <a:pt x="2102123" y="1739900"/>
                  </a:lnTo>
                  <a:lnTo>
                    <a:pt x="2101704" y="1727200"/>
                  </a:lnTo>
                  <a:close/>
                </a:path>
                <a:path w="2518409" h="1879600">
                  <a:moveTo>
                    <a:pt x="2096605" y="1739900"/>
                  </a:moveTo>
                  <a:lnTo>
                    <a:pt x="1649519" y="1739900"/>
                  </a:lnTo>
                  <a:lnTo>
                    <a:pt x="1652660" y="1752600"/>
                  </a:lnTo>
                  <a:lnTo>
                    <a:pt x="2100280" y="1752600"/>
                  </a:lnTo>
                  <a:lnTo>
                    <a:pt x="2096605" y="1739900"/>
                  </a:lnTo>
                  <a:close/>
                </a:path>
                <a:path w="2518409" h="1879600">
                  <a:moveTo>
                    <a:pt x="1344052" y="1714500"/>
                  </a:moveTo>
                  <a:lnTo>
                    <a:pt x="1330293" y="1714500"/>
                  </a:lnTo>
                  <a:lnTo>
                    <a:pt x="1329759" y="1727200"/>
                  </a:lnTo>
                  <a:lnTo>
                    <a:pt x="1339842" y="1727200"/>
                  </a:lnTo>
                  <a:lnTo>
                    <a:pt x="1344052" y="1714500"/>
                  </a:lnTo>
                  <a:close/>
                </a:path>
                <a:path w="2518409" h="1879600">
                  <a:moveTo>
                    <a:pt x="2111138" y="1714500"/>
                  </a:moveTo>
                  <a:lnTo>
                    <a:pt x="1367130" y="1714500"/>
                  </a:lnTo>
                  <a:lnTo>
                    <a:pt x="1363747" y="1727200"/>
                  </a:lnTo>
                  <a:lnTo>
                    <a:pt x="2102657" y="1727200"/>
                  </a:lnTo>
                  <a:lnTo>
                    <a:pt x="2111138" y="1714500"/>
                  </a:lnTo>
                  <a:close/>
                </a:path>
                <a:path w="2518409" h="1879600">
                  <a:moveTo>
                    <a:pt x="2125253" y="1714500"/>
                  </a:moveTo>
                  <a:lnTo>
                    <a:pt x="2111138" y="1714500"/>
                  </a:lnTo>
                  <a:lnTo>
                    <a:pt x="2115117" y="1727200"/>
                  </a:lnTo>
                  <a:lnTo>
                    <a:pt x="2126803" y="1727200"/>
                  </a:lnTo>
                  <a:lnTo>
                    <a:pt x="2125253" y="1714500"/>
                  </a:lnTo>
                  <a:close/>
                </a:path>
                <a:path w="2518409" h="1879600">
                  <a:moveTo>
                    <a:pt x="2132321" y="1701800"/>
                  </a:moveTo>
                  <a:lnTo>
                    <a:pt x="1330827" y="1701800"/>
                  </a:lnTo>
                  <a:lnTo>
                    <a:pt x="1330586" y="1714500"/>
                  </a:lnTo>
                  <a:lnTo>
                    <a:pt x="2130541" y="1714500"/>
                  </a:lnTo>
                  <a:lnTo>
                    <a:pt x="2132321" y="1701800"/>
                  </a:lnTo>
                  <a:close/>
                </a:path>
                <a:path w="2518409" h="1879600">
                  <a:moveTo>
                    <a:pt x="2140090" y="1701800"/>
                  </a:moveTo>
                  <a:lnTo>
                    <a:pt x="2132321" y="1701800"/>
                  </a:lnTo>
                  <a:lnTo>
                    <a:pt x="2133441" y="1714500"/>
                  </a:lnTo>
                  <a:lnTo>
                    <a:pt x="2140561" y="1714500"/>
                  </a:lnTo>
                  <a:lnTo>
                    <a:pt x="2140090" y="1701800"/>
                  </a:lnTo>
                  <a:close/>
                </a:path>
                <a:path w="2518409" h="1879600">
                  <a:moveTo>
                    <a:pt x="2151483" y="1701800"/>
                  </a:moveTo>
                  <a:lnTo>
                    <a:pt x="2147441" y="1701800"/>
                  </a:lnTo>
                  <a:lnTo>
                    <a:pt x="2150111" y="1714500"/>
                  </a:lnTo>
                  <a:lnTo>
                    <a:pt x="2151483" y="1701800"/>
                  </a:lnTo>
                  <a:close/>
                </a:path>
                <a:path w="2518409" h="1879600">
                  <a:moveTo>
                    <a:pt x="2162812" y="1689100"/>
                  </a:moveTo>
                  <a:lnTo>
                    <a:pt x="1315258" y="1689100"/>
                  </a:lnTo>
                  <a:lnTo>
                    <a:pt x="1317058" y="1701800"/>
                  </a:lnTo>
                  <a:lnTo>
                    <a:pt x="2158247" y="1701800"/>
                  </a:lnTo>
                  <a:lnTo>
                    <a:pt x="2162812" y="1689100"/>
                  </a:lnTo>
                  <a:close/>
                </a:path>
                <a:path w="2518409" h="1879600">
                  <a:moveTo>
                    <a:pt x="2150352" y="1676400"/>
                  </a:moveTo>
                  <a:lnTo>
                    <a:pt x="1318903" y="1676400"/>
                  </a:lnTo>
                  <a:lnTo>
                    <a:pt x="1316386" y="1689100"/>
                  </a:lnTo>
                  <a:lnTo>
                    <a:pt x="2149640" y="1689100"/>
                  </a:lnTo>
                  <a:lnTo>
                    <a:pt x="2150352" y="1676400"/>
                  </a:lnTo>
                  <a:close/>
                </a:path>
                <a:path w="2518409" h="1879600">
                  <a:moveTo>
                    <a:pt x="2175566" y="1676400"/>
                  </a:moveTo>
                  <a:lnTo>
                    <a:pt x="2169691" y="1676400"/>
                  </a:lnTo>
                  <a:lnTo>
                    <a:pt x="2174738" y="1689100"/>
                  </a:lnTo>
                  <a:lnTo>
                    <a:pt x="2175566" y="1676400"/>
                  </a:lnTo>
                  <a:close/>
                </a:path>
                <a:path w="2518409" h="1879600">
                  <a:moveTo>
                    <a:pt x="2160205" y="1663700"/>
                  </a:moveTo>
                  <a:lnTo>
                    <a:pt x="1323707" y="1663700"/>
                  </a:lnTo>
                  <a:lnTo>
                    <a:pt x="1321267" y="1676400"/>
                  </a:lnTo>
                  <a:lnTo>
                    <a:pt x="2171943" y="1676400"/>
                  </a:lnTo>
                  <a:lnTo>
                    <a:pt x="2160205" y="1663700"/>
                  </a:lnTo>
                  <a:close/>
                </a:path>
                <a:path w="2518409" h="1879600">
                  <a:moveTo>
                    <a:pt x="2178299" y="1663700"/>
                  </a:moveTo>
                  <a:lnTo>
                    <a:pt x="2172362" y="1663700"/>
                  </a:lnTo>
                  <a:lnTo>
                    <a:pt x="2176696" y="1676400"/>
                  </a:lnTo>
                  <a:lnTo>
                    <a:pt x="2178299" y="1663700"/>
                  </a:lnTo>
                  <a:close/>
                </a:path>
                <a:path w="2518409" h="1879600">
                  <a:moveTo>
                    <a:pt x="2176393" y="1638300"/>
                  </a:moveTo>
                  <a:lnTo>
                    <a:pt x="1335392" y="1638300"/>
                  </a:lnTo>
                  <a:lnTo>
                    <a:pt x="1332188" y="1663700"/>
                  </a:lnTo>
                  <a:lnTo>
                    <a:pt x="2172184" y="1663700"/>
                  </a:lnTo>
                  <a:lnTo>
                    <a:pt x="2173189" y="1651000"/>
                  </a:lnTo>
                  <a:lnTo>
                    <a:pt x="2179304" y="1651000"/>
                  </a:lnTo>
                  <a:lnTo>
                    <a:pt x="2176393" y="1638300"/>
                  </a:lnTo>
                  <a:close/>
                </a:path>
                <a:path w="2518409" h="1879600">
                  <a:moveTo>
                    <a:pt x="2184822" y="1651000"/>
                  </a:moveTo>
                  <a:lnTo>
                    <a:pt x="2174738" y="1651000"/>
                  </a:lnTo>
                  <a:lnTo>
                    <a:pt x="2184644" y="1663700"/>
                  </a:lnTo>
                  <a:lnTo>
                    <a:pt x="2184822" y="1651000"/>
                  </a:lnTo>
                  <a:close/>
                </a:path>
                <a:path w="2518409" h="1879600">
                  <a:moveTo>
                    <a:pt x="2201785" y="1638300"/>
                  </a:moveTo>
                  <a:lnTo>
                    <a:pt x="2193062" y="1638300"/>
                  </a:lnTo>
                  <a:lnTo>
                    <a:pt x="2196748" y="1651000"/>
                  </a:lnTo>
                  <a:lnTo>
                    <a:pt x="2199952" y="1651000"/>
                  </a:lnTo>
                  <a:lnTo>
                    <a:pt x="2201785" y="1638300"/>
                  </a:lnTo>
                  <a:close/>
                </a:path>
                <a:path w="2518409" h="1879600">
                  <a:moveTo>
                    <a:pt x="2196507" y="1625600"/>
                  </a:moveTo>
                  <a:lnTo>
                    <a:pt x="1349863" y="1625600"/>
                  </a:lnTo>
                  <a:lnTo>
                    <a:pt x="1346544" y="1638300"/>
                  </a:lnTo>
                  <a:lnTo>
                    <a:pt x="2191230" y="1638300"/>
                  </a:lnTo>
                  <a:lnTo>
                    <a:pt x="2196507" y="1625600"/>
                  </a:lnTo>
                  <a:close/>
                </a:path>
                <a:path w="2518409" h="1879600">
                  <a:moveTo>
                    <a:pt x="2210099" y="1587500"/>
                  </a:moveTo>
                  <a:lnTo>
                    <a:pt x="1348083" y="1587500"/>
                  </a:lnTo>
                  <a:lnTo>
                    <a:pt x="1349959" y="1600200"/>
                  </a:lnTo>
                  <a:lnTo>
                    <a:pt x="1351270" y="1612900"/>
                  </a:lnTo>
                  <a:lnTo>
                    <a:pt x="1351433" y="1625600"/>
                  </a:lnTo>
                  <a:lnTo>
                    <a:pt x="2196570" y="1625600"/>
                  </a:lnTo>
                  <a:lnTo>
                    <a:pt x="2190989" y="1612900"/>
                  </a:lnTo>
                  <a:lnTo>
                    <a:pt x="2187544" y="1612900"/>
                  </a:lnTo>
                  <a:lnTo>
                    <a:pt x="2191523" y="1600200"/>
                  </a:lnTo>
                  <a:lnTo>
                    <a:pt x="2210926" y="1600200"/>
                  </a:lnTo>
                  <a:lnTo>
                    <a:pt x="2210099" y="1587500"/>
                  </a:lnTo>
                  <a:close/>
                </a:path>
                <a:path w="2518409" h="1879600">
                  <a:moveTo>
                    <a:pt x="2195733" y="1562100"/>
                  </a:moveTo>
                  <a:lnTo>
                    <a:pt x="1340429" y="1562100"/>
                  </a:lnTo>
                  <a:lnTo>
                    <a:pt x="1345476" y="1587500"/>
                  </a:lnTo>
                  <a:lnTo>
                    <a:pt x="2200780" y="1587500"/>
                  </a:lnTo>
                  <a:lnTo>
                    <a:pt x="2198465" y="1574800"/>
                  </a:lnTo>
                  <a:lnTo>
                    <a:pt x="2193366" y="1574800"/>
                  </a:lnTo>
                  <a:lnTo>
                    <a:pt x="2195733" y="1562100"/>
                  </a:lnTo>
                  <a:close/>
                </a:path>
                <a:path w="2518409" h="1879600">
                  <a:moveTo>
                    <a:pt x="2215376" y="1562100"/>
                  </a:moveTo>
                  <a:lnTo>
                    <a:pt x="2202088" y="1562100"/>
                  </a:lnTo>
                  <a:lnTo>
                    <a:pt x="2197335" y="1574800"/>
                  </a:lnTo>
                  <a:lnTo>
                    <a:pt x="2208968" y="1574800"/>
                  </a:lnTo>
                  <a:lnTo>
                    <a:pt x="2215376" y="1562100"/>
                  </a:lnTo>
                  <a:close/>
                </a:path>
                <a:path w="2518409" h="1879600">
                  <a:moveTo>
                    <a:pt x="956713" y="1549400"/>
                  </a:moveTo>
                  <a:lnTo>
                    <a:pt x="939268" y="1549400"/>
                  </a:lnTo>
                  <a:lnTo>
                    <a:pt x="937970" y="1562100"/>
                  </a:lnTo>
                  <a:lnTo>
                    <a:pt x="955938" y="1562100"/>
                  </a:lnTo>
                  <a:lnTo>
                    <a:pt x="956713" y="1549400"/>
                  </a:lnTo>
                  <a:close/>
                </a:path>
                <a:path w="2518409" h="1879600">
                  <a:moveTo>
                    <a:pt x="2226056" y="1549400"/>
                  </a:moveTo>
                  <a:lnTo>
                    <a:pt x="1326607" y="1549400"/>
                  </a:lnTo>
                  <a:lnTo>
                    <a:pt x="1331183" y="1562100"/>
                  </a:lnTo>
                  <a:lnTo>
                    <a:pt x="2226056" y="1562100"/>
                  </a:lnTo>
                  <a:lnTo>
                    <a:pt x="2226056" y="1549400"/>
                  </a:lnTo>
                  <a:close/>
                </a:path>
                <a:path w="2518409" h="1879600">
                  <a:moveTo>
                    <a:pt x="927876" y="1536700"/>
                  </a:moveTo>
                  <a:lnTo>
                    <a:pt x="867721" y="1536700"/>
                  </a:lnTo>
                  <a:lnTo>
                    <a:pt x="869092" y="1549400"/>
                  </a:lnTo>
                  <a:lnTo>
                    <a:pt x="917258" y="1549400"/>
                  </a:lnTo>
                  <a:lnTo>
                    <a:pt x="927876" y="1536700"/>
                  </a:lnTo>
                  <a:close/>
                </a:path>
                <a:path w="2518409" h="1879600">
                  <a:moveTo>
                    <a:pt x="970045" y="1536700"/>
                  </a:moveTo>
                  <a:lnTo>
                    <a:pt x="932148" y="1536700"/>
                  </a:lnTo>
                  <a:lnTo>
                    <a:pt x="936305" y="1549400"/>
                  </a:lnTo>
                  <a:lnTo>
                    <a:pt x="963592" y="1549400"/>
                  </a:lnTo>
                  <a:lnTo>
                    <a:pt x="970045" y="1536700"/>
                  </a:lnTo>
                  <a:close/>
                </a:path>
                <a:path w="2518409" h="1879600">
                  <a:moveTo>
                    <a:pt x="1035799" y="1536700"/>
                  </a:moveTo>
                  <a:lnTo>
                    <a:pt x="1023391" y="1536700"/>
                  </a:lnTo>
                  <a:lnTo>
                    <a:pt x="1031642" y="1549400"/>
                  </a:lnTo>
                  <a:lnTo>
                    <a:pt x="1035799" y="1536700"/>
                  </a:lnTo>
                  <a:close/>
                </a:path>
                <a:path w="2518409" h="1879600">
                  <a:moveTo>
                    <a:pt x="1071034" y="1536700"/>
                  </a:moveTo>
                  <a:lnTo>
                    <a:pt x="1054835" y="1536700"/>
                  </a:lnTo>
                  <a:lnTo>
                    <a:pt x="1054427" y="1549400"/>
                  </a:lnTo>
                  <a:lnTo>
                    <a:pt x="1064510" y="1549400"/>
                  </a:lnTo>
                  <a:lnTo>
                    <a:pt x="1071034" y="1536700"/>
                  </a:lnTo>
                  <a:close/>
                </a:path>
                <a:path w="2518409" h="1879600">
                  <a:moveTo>
                    <a:pt x="1086635" y="1536700"/>
                  </a:moveTo>
                  <a:lnTo>
                    <a:pt x="1078447" y="1536700"/>
                  </a:lnTo>
                  <a:lnTo>
                    <a:pt x="1084855" y="1549400"/>
                  </a:lnTo>
                  <a:lnTo>
                    <a:pt x="1086635" y="1536700"/>
                  </a:lnTo>
                  <a:close/>
                </a:path>
                <a:path w="2518409" h="1879600">
                  <a:moveTo>
                    <a:pt x="2215135" y="1536700"/>
                  </a:moveTo>
                  <a:lnTo>
                    <a:pt x="1324241" y="1536700"/>
                  </a:lnTo>
                  <a:lnTo>
                    <a:pt x="1328272" y="1549400"/>
                  </a:lnTo>
                  <a:lnTo>
                    <a:pt x="2216203" y="1549400"/>
                  </a:lnTo>
                  <a:lnTo>
                    <a:pt x="2215135" y="1536700"/>
                  </a:lnTo>
                  <a:close/>
                </a:path>
                <a:path w="2518409" h="1879600">
                  <a:moveTo>
                    <a:pt x="2231334" y="1536700"/>
                  </a:moveTo>
                  <a:lnTo>
                    <a:pt x="2220412" y="1536700"/>
                  </a:lnTo>
                  <a:lnTo>
                    <a:pt x="2223564" y="1549400"/>
                  </a:lnTo>
                  <a:lnTo>
                    <a:pt x="2230978" y="1549400"/>
                  </a:lnTo>
                  <a:lnTo>
                    <a:pt x="2231334" y="1536700"/>
                  </a:lnTo>
                  <a:close/>
                </a:path>
                <a:path w="2518409" h="1879600">
                  <a:moveTo>
                    <a:pt x="799377" y="1524000"/>
                  </a:moveTo>
                  <a:lnTo>
                    <a:pt x="784844" y="1524000"/>
                  </a:lnTo>
                  <a:lnTo>
                    <a:pt x="789597" y="1536700"/>
                  </a:lnTo>
                  <a:lnTo>
                    <a:pt x="794341" y="1536700"/>
                  </a:lnTo>
                  <a:lnTo>
                    <a:pt x="799377" y="1524000"/>
                  </a:lnTo>
                  <a:close/>
                </a:path>
                <a:path w="2518409" h="1879600">
                  <a:moveTo>
                    <a:pt x="822225" y="1524000"/>
                  </a:moveTo>
                  <a:lnTo>
                    <a:pt x="799377" y="1524000"/>
                  </a:lnTo>
                  <a:lnTo>
                    <a:pt x="803178" y="1536700"/>
                  </a:lnTo>
                  <a:lnTo>
                    <a:pt x="811597" y="1536700"/>
                  </a:lnTo>
                  <a:lnTo>
                    <a:pt x="822225" y="1524000"/>
                  </a:lnTo>
                  <a:close/>
                </a:path>
                <a:path w="2518409" h="1879600">
                  <a:moveTo>
                    <a:pt x="994617" y="1524000"/>
                  </a:moveTo>
                  <a:lnTo>
                    <a:pt x="853721" y="1524000"/>
                  </a:lnTo>
                  <a:lnTo>
                    <a:pt x="851051" y="1536700"/>
                  </a:lnTo>
                  <a:lnTo>
                    <a:pt x="988907" y="1536700"/>
                  </a:lnTo>
                  <a:lnTo>
                    <a:pt x="994617" y="1524000"/>
                  </a:lnTo>
                  <a:close/>
                </a:path>
                <a:path w="2518409" h="1879600">
                  <a:moveTo>
                    <a:pt x="1090143" y="1524000"/>
                  </a:moveTo>
                  <a:lnTo>
                    <a:pt x="994617" y="1524000"/>
                  </a:lnTo>
                  <a:lnTo>
                    <a:pt x="998240" y="1536700"/>
                  </a:lnTo>
                  <a:lnTo>
                    <a:pt x="1088593" y="1536700"/>
                  </a:lnTo>
                  <a:lnTo>
                    <a:pt x="1090143" y="1524000"/>
                  </a:lnTo>
                  <a:close/>
                </a:path>
                <a:path w="2518409" h="1879600">
                  <a:moveTo>
                    <a:pt x="1103368" y="1524000"/>
                  </a:moveTo>
                  <a:lnTo>
                    <a:pt x="1098562" y="1524000"/>
                  </a:lnTo>
                  <a:lnTo>
                    <a:pt x="1101295" y="1536700"/>
                  </a:lnTo>
                  <a:lnTo>
                    <a:pt x="1103368" y="1524000"/>
                  </a:lnTo>
                  <a:close/>
                </a:path>
                <a:path w="2518409" h="1879600">
                  <a:moveTo>
                    <a:pt x="2230737" y="1524000"/>
                  </a:moveTo>
                  <a:lnTo>
                    <a:pt x="1310270" y="1524000"/>
                  </a:lnTo>
                  <a:lnTo>
                    <a:pt x="1315749" y="1536700"/>
                  </a:lnTo>
                  <a:lnTo>
                    <a:pt x="2230978" y="1536700"/>
                  </a:lnTo>
                  <a:lnTo>
                    <a:pt x="2230737" y="1524000"/>
                  </a:lnTo>
                  <a:close/>
                </a:path>
                <a:path w="2518409" h="1879600">
                  <a:moveTo>
                    <a:pt x="1116833" y="1498600"/>
                  </a:moveTo>
                  <a:lnTo>
                    <a:pt x="785859" y="1498600"/>
                  </a:lnTo>
                  <a:lnTo>
                    <a:pt x="785084" y="1511300"/>
                  </a:lnTo>
                  <a:lnTo>
                    <a:pt x="780812" y="1511300"/>
                  </a:lnTo>
                  <a:lnTo>
                    <a:pt x="782121" y="1524000"/>
                  </a:lnTo>
                  <a:lnTo>
                    <a:pt x="1112383" y="1524000"/>
                  </a:lnTo>
                  <a:lnTo>
                    <a:pt x="1115053" y="1511300"/>
                  </a:lnTo>
                  <a:lnTo>
                    <a:pt x="1116833" y="1498600"/>
                  </a:lnTo>
                  <a:close/>
                </a:path>
                <a:path w="2518409" h="1879600">
                  <a:moveTo>
                    <a:pt x="2234056" y="1511300"/>
                  </a:moveTo>
                  <a:lnTo>
                    <a:pt x="1248295" y="1511300"/>
                  </a:lnTo>
                  <a:lnTo>
                    <a:pt x="1255185" y="1524000"/>
                  </a:lnTo>
                  <a:lnTo>
                    <a:pt x="2232108" y="1524000"/>
                  </a:lnTo>
                  <a:lnTo>
                    <a:pt x="2234056" y="1511300"/>
                  </a:lnTo>
                  <a:close/>
                </a:path>
                <a:path w="2518409" h="1879600">
                  <a:moveTo>
                    <a:pt x="770792" y="1498600"/>
                  </a:moveTo>
                  <a:lnTo>
                    <a:pt x="756488" y="1498600"/>
                  </a:lnTo>
                  <a:lnTo>
                    <a:pt x="759096" y="1511300"/>
                  </a:lnTo>
                  <a:lnTo>
                    <a:pt x="767881" y="1511300"/>
                  </a:lnTo>
                  <a:lnTo>
                    <a:pt x="770792" y="1498600"/>
                  </a:lnTo>
                  <a:close/>
                </a:path>
                <a:path w="2518409" h="1879600">
                  <a:moveTo>
                    <a:pt x="2241061" y="1485900"/>
                  </a:moveTo>
                  <a:lnTo>
                    <a:pt x="1249070" y="1485900"/>
                  </a:lnTo>
                  <a:lnTo>
                    <a:pt x="1252808" y="1498600"/>
                  </a:lnTo>
                  <a:lnTo>
                    <a:pt x="1260222" y="1498600"/>
                  </a:lnTo>
                  <a:lnTo>
                    <a:pt x="1254944" y="1511300"/>
                  </a:lnTo>
                  <a:lnTo>
                    <a:pt x="2233354" y="1511300"/>
                  </a:lnTo>
                  <a:lnTo>
                    <a:pt x="2241888" y="1498600"/>
                  </a:lnTo>
                  <a:lnTo>
                    <a:pt x="2241061" y="1485900"/>
                  </a:lnTo>
                  <a:close/>
                </a:path>
                <a:path w="2518409" h="1879600">
                  <a:moveTo>
                    <a:pt x="723620" y="1473200"/>
                  </a:moveTo>
                  <a:lnTo>
                    <a:pt x="706563" y="1473200"/>
                  </a:lnTo>
                  <a:lnTo>
                    <a:pt x="712422" y="1485900"/>
                  </a:lnTo>
                  <a:lnTo>
                    <a:pt x="718524" y="1498600"/>
                  </a:lnTo>
                  <a:lnTo>
                    <a:pt x="727652" y="1498600"/>
                  </a:lnTo>
                  <a:lnTo>
                    <a:pt x="725997" y="1485900"/>
                  </a:lnTo>
                  <a:lnTo>
                    <a:pt x="723620" y="1473200"/>
                  </a:lnTo>
                  <a:close/>
                </a:path>
                <a:path w="2518409" h="1879600">
                  <a:moveTo>
                    <a:pt x="1154508" y="1485900"/>
                  </a:moveTo>
                  <a:lnTo>
                    <a:pt x="751975" y="1485900"/>
                  </a:lnTo>
                  <a:lnTo>
                    <a:pt x="751682" y="1498600"/>
                  </a:lnTo>
                  <a:lnTo>
                    <a:pt x="1148634" y="1498600"/>
                  </a:lnTo>
                  <a:lnTo>
                    <a:pt x="1154508" y="1485900"/>
                  </a:lnTo>
                  <a:close/>
                </a:path>
                <a:path w="2518409" h="1879600">
                  <a:moveTo>
                    <a:pt x="2257731" y="1485900"/>
                  </a:moveTo>
                  <a:lnTo>
                    <a:pt x="2251144" y="1485900"/>
                  </a:lnTo>
                  <a:lnTo>
                    <a:pt x="2253521" y="1498600"/>
                  </a:lnTo>
                  <a:lnTo>
                    <a:pt x="2254830" y="1498600"/>
                  </a:lnTo>
                  <a:lnTo>
                    <a:pt x="2257731" y="1485900"/>
                  </a:lnTo>
                  <a:close/>
                </a:path>
                <a:path w="2518409" h="1879600">
                  <a:moveTo>
                    <a:pt x="1157712" y="1473200"/>
                  </a:moveTo>
                  <a:lnTo>
                    <a:pt x="723620" y="1473200"/>
                  </a:lnTo>
                  <a:lnTo>
                    <a:pt x="729432" y="1485900"/>
                  </a:lnTo>
                  <a:lnTo>
                    <a:pt x="1152372" y="1485900"/>
                  </a:lnTo>
                  <a:lnTo>
                    <a:pt x="1157712" y="1473200"/>
                  </a:lnTo>
                  <a:close/>
                </a:path>
                <a:path w="2518409" h="1879600">
                  <a:moveTo>
                    <a:pt x="1204579" y="1473200"/>
                  </a:moveTo>
                  <a:lnTo>
                    <a:pt x="1170999" y="1473200"/>
                  </a:lnTo>
                  <a:lnTo>
                    <a:pt x="1175209" y="1485900"/>
                  </a:lnTo>
                  <a:lnTo>
                    <a:pt x="1207009" y="1485900"/>
                  </a:lnTo>
                  <a:lnTo>
                    <a:pt x="1204579" y="1473200"/>
                  </a:lnTo>
                  <a:close/>
                </a:path>
                <a:path w="2518409" h="1879600">
                  <a:moveTo>
                    <a:pt x="2243019" y="1473200"/>
                  </a:moveTo>
                  <a:lnTo>
                    <a:pt x="1240348" y="1473200"/>
                  </a:lnTo>
                  <a:lnTo>
                    <a:pt x="1233228" y="1485900"/>
                  </a:lnTo>
                  <a:lnTo>
                    <a:pt x="2252213" y="1485900"/>
                  </a:lnTo>
                  <a:lnTo>
                    <a:pt x="2243019" y="1473200"/>
                  </a:lnTo>
                  <a:close/>
                </a:path>
                <a:path w="2518409" h="1879600">
                  <a:moveTo>
                    <a:pt x="2262778" y="1447800"/>
                  </a:moveTo>
                  <a:lnTo>
                    <a:pt x="670941" y="1447800"/>
                  </a:lnTo>
                  <a:lnTo>
                    <a:pt x="674083" y="1460500"/>
                  </a:lnTo>
                  <a:lnTo>
                    <a:pt x="683936" y="1473200"/>
                  </a:lnTo>
                  <a:lnTo>
                    <a:pt x="1207721" y="1473200"/>
                  </a:lnTo>
                  <a:lnTo>
                    <a:pt x="1223322" y="1460500"/>
                  </a:lnTo>
                  <a:lnTo>
                    <a:pt x="2257197" y="1460500"/>
                  </a:lnTo>
                  <a:lnTo>
                    <a:pt x="2262778" y="1447800"/>
                  </a:lnTo>
                  <a:close/>
                </a:path>
                <a:path w="2518409" h="1879600">
                  <a:moveTo>
                    <a:pt x="2251982" y="1460500"/>
                  </a:moveTo>
                  <a:lnTo>
                    <a:pt x="1226055" y="1460500"/>
                  </a:lnTo>
                  <a:lnTo>
                    <a:pt x="1228725" y="1473200"/>
                  </a:lnTo>
                  <a:lnTo>
                    <a:pt x="2258034" y="1473200"/>
                  </a:lnTo>
                  <a:lnTo>
                    <a:pt x="2251982" y="1460500"/>
                  </a:lnTo>
                  <a:close/>
                </a:path>
                <a:path w="2518409" h="1879600">
                  <a:moveTo>
                    <a:pt x="598682" y="1435100"/>
                  </a:moveTo>
                  <a:lnTo>
                    <a:pt x="597080" y="1435100"/>
                  </a:lnTo>
                  <a:lnTo>
                    <a:pt x="597854" y="1447800"/>
                  </a:lnTo>
                  <a:lnTo>
                    <a:pt x="598682" y="1435100"/>
                  </a:lnTo>
                  <a:close/>
                </a:path>
                <a:path w="2518409" h="1879600">
                  <a:moveTo>
                    <a:pt x="640743" y="1435100"/>
                  </a:moveTo>
                  <a:lnTo>
                    <a:pt x="601289" y="1435100"/>
                  </a:lnTo>
                  <a:lnTo>
                    <a:pt x="608472" y="1447800"/>
                  </a:lnTo>
                  <a:lnTo>
                    <a:pt x="631194" y="1447800"/>
                  </a:lnTo>
                  <a:lnTo>
                    <a:pt x="640743" y="1435100"/>
                  </a:lnTo>
                  <a:close/>
                </a:path>
                <a:path w="2518409" h="1879600">
                  <a:moveTo>
                    <a:pt x="2253762" y="1435100"/>
                  </a:moveTo>
                  <a:lnTo>
                    <a:pt x="644722" y="1435100"/>
                  </a:lnTo>
                  <a:lnTo>
                    <a:pt x="648638" y="1447800"/>
                  </a:lnTo>
                  <a:lnTo>
                    <a:pt x="2247762" y="1447800"/>
                  </a:lnTo>
                  <a:lnTo>
                    <a:pt x="2253762" y="1435100"/>
                  </a:lnTo>
                  <a:close/>
                </a:path>
                <a:path w="2518409" h="1879600">
                  <a:moveTo>
                    <a:pt x="2264966" y="1435100"/>
                  </a:moveTo>
                  <a:lnTo>
                    <a:pt x="2253762" y="1435100"/>
                  </a:lnTo>
                  <a:lnTo>
                    <a:pt x="2256903" y="1447800"/>
                  </a:lnTo>
                  <a:lnTo>
                    <a:pt x="2260882" y="1447800"/>
                  </a:lnTo>
                  <a:lnTo>
                    <a:pt x="2264966" y="1435100"/>
                  </a:lnTo>
                  <a:close/>
                </a:path>
                <a:path w="2518409" h="1879600">
                  <a:moveTo>
                    <a:pt x="2273517" y="1435100"/>
                  </a:moveTo>
                  <a:lnTo>
                    <a:pt x="2270013" y="1435100"/>
                  </a:lnTo>
                  <a:lnTo>
                    <a:pt x="2271615" y="1447800"/>
                  </a:lnTo>
                  <a:lnTo>
                    <a:pt x="2273154" y="1447800"/>
                  </a:lnTo>
                  <a:lnTo>
                    <a:pt x="2273517" y="1435100"/>
                  </a:lnTo>
                  <a:close/>
                </a:path>
                <a:path w="2518409" h="1879600">
                  <a:moveTo>
                    <a:pt x="2243490" y="1422400"/>
                  </a:moveTo>
                  <a:lnTo>
                    <a:pt x="581897" y="1422400"/>
                  </a:lnTo>
                  <a:lnTo>
                    <a:pt x="584797" y="1435100"/>
                  </a:lnTo>
                  <a:lnTo>
                    <a:pt x="2238695" y="1435100"/>
                  </a:lnTo>
                  <a:lnTo>
                    <a:pt x="2243490" y="1422400"/>
                  </a:lnTo>
                  <a:close/>
                </a:path>
                <a:path w="2518409" h="1879600">
                  <a:moveTo>
                    <a:pt x="2254883" y="1422400"/>
                  </a:moveTo>
                  <a:lnTo>
                    <a:pt x="2253584" y="1422400"/>
                  </a:lnTo>
                  <a:lnTo>
                    <a:pt x="2250766" y="1435100"/>
                  </a:lnTo>
                  <a:lnTo>
                    <a:pt x="2256966" y="1435100"/>
                  </a:lnTo>
                  <a:lnTo>
                    <a:pt x="2254883" y="1422400"/>
                  </a:lnTo>
                  <a:close/>
                </a:path>
                <a:path w="2518409" h="1879600">
                  <a:moveTo>
                    <a:pt x="2270921" y="1422400"/>
                  </a:moveTo>
                  <a:lnTo>
                    <a:pt x="2266275" y="1422400"/>
                  </a:lnTo>
                  <a:lnTo>
                    <a:pt x="2261710" y="1435100"/>
                  </a:lnTo>
                  <a:lnTo>
                    <a:pt x="2272608" y="1435100"/>
                  </a:lnTo>
                  <a:lnTo>
                    <a:pt x="2270921" y="1422400"/>
                  </a:lnTo>
                  <a:close/>
                </a:path>
                <a:path w="2518409" h="1879600">
                  <a:moveTo>
                    <a:pt x="2264933" y="1409700"/>
                  </a:moveTo>
                  <a:lnTo>
                    <a:pt x="568724" y="1409700"/>
                  </a:lnTo>
                  <a:lnTo>
                    <a:pt x="572641" y="1422400"/>
                  </a:lnTo>
                  <a:lnTo>
                    <a:pt x="2259885" y="1422400"/>
                  </a:lnTo>
                  <a:lnTo>
                    <a:pt x="2264933" y="1409700"/>
                  </a:lnTo>
                  <a:close/>
                </a:path>
                <a:path w="2518409" h="1879600">
                  <a:moveTo>
                    <a:pt x="2185775" y="1384300"/>
                  </a:moveTo>
                  <a:lnTo>
                    <a:pt x="521794" y="1384300"/>
                  </a:lnTo>
                  <a:lnTo>
                    <a:pt x="525028" y="1397000"/>
                  </a:lnTo>
                  <a:lnTo>
                    <a:pt x="529006" y="1409700"/>
                  </a:lnTo>
                  <a:lnTo>
                    <a:pt x="2251741" y="1409700"/>
                  </a:lnTo>
                  <a:lnTo>
                    <a:pt x="2249542" y="1397000"/>
                  </a:lnTo>
                  <a:lnTo>
                    <a:pt x="2184110" y="1397000"/>
                  </a:lnTo>
                  <a:lnTo>
                    <a:pt x="2185775" y="1384300"/>
                  </a:lnTo>
                  <a:close/>
                </a:path>
                <a:path w="2518409" h="1879600">
                  <a:moveTo>
                    <a:pt x="2206413" y="1384300"/>
                  </a:moveTo>
                  <a:lnTo>
                    <a:pt x="2191764" y="1384300"/>
                  </a:lnTo>
                  <a:lnTo>
                    <a:pt x="2189984" y="1397000"/>
                  </a:lnTo>
                  <a:lnTo>
                    <a:pt x="2209031" y="1397000"/>
                  </a:lnTo>
                  <a:lnTo>
                    <a:pt x="2206413" y="1384300"/>
                  </a:lnTo>
                  <a:close/>
                </a:path>
                <a:path w="2518409" h="1879600">
                  <a:moveTo>
                    <a:pt x="2243490" y="1384300"/>
                  </a:moveTo>
                  <a:lnTo>
                    <a:pt x="2231512" y="1384300"/>
                  </a:lnTo>
                  <a:lnTo>
                    <a:pt x="2225166" y="1397000"/>
                  </a:lnTo>
                  <a:lnTo>
                    <a:pt x="2247417" y="1397000"/>
                  </a:lnTo>
                  <a:lnTo>
                    <a:pt x="2243490" y="1384300"/>
                  </a:lnTo>
                  <a:close/>
                </a:path>
                <a:path w="2518409" h="1879600">
                  <a:moveTo>
                    <a:pt x="2225166" y="1371600"/>
                  </a:moveTo>
                  <a:lnTo>
                    <a:pt x="517585" y="1371600"/>
                  </a:lnTo>
                  <a:lnTo>
                    <a:pt x="516276" y="1384300"/>
                  </a:lnTo>
                  <a:lnTo>
                    <a:pt x="2224632" y="1384300"/>
                  </a:lnTo>
                  <a:lnTo>
                    <a:pt x="2225166" y="1371600"/>
                  </a:lnTo>
                  <a:close/>
                </a:path>
                <a:path w="2518409" h="1879600">
                  <a:moveTo>
                    <a:pt x="2240464" y="1358900"/>
                  </a:moveTo>
                  <a:lnTo>
                    <a:pt x="514915" y="1358900"/>
                  </a:lnTo>
                  <a:lnTo>
                    <a:pt x="511470" y="1371600"/>
                  </a:lnTo>
                  <a:lnTo>
                    <a:pt x="2237627" y="1371600"/>
                  </a:lnTo>
                  <a:lnTo>
                    <a:pt x="2240464" y="1358900"/>
                  </a:lnTo>
                  <a:close/>
                </a:path>
                <a:path w="2518409" h="1879600">
                  <a:moveTo>
                    <a:pt x="2248511" y="1346200"/>
                  </a:moveTo>
                  <a:lnTo>
                    <a:pt x="513909" y="1346200"/>
                  </a:lnTo>
                  <a:lnTo>
                    <a:pt x="514381" y="1358900"/>
                  </a:lnTo>
                  <a:lnTo>
                    <a:pt x="2251919" y="1358900"/>
                  </a:lnTo>
                  <a:lnTo>
                    <a:pt x="2248511" y="1346200"/>
                  </a:lnTo>
                  <a:close/>
                </a:path>
                <a:path w="2518409" h="1879600">
                  <a:moveTo>
                    <a:pt x="2239467" y="1333500"/>
                  </a:moveTo>
                  <a:lnTo>
                    <a:pt x="501690" y="1333500"/>
                  </a:lnTo>
                  <a:lnTo>
                    <a:pt x="502454" y="1346200"/>
                  </a:lnTo>
                  <a:lnTo>
                    <a:pt x="2244439" y="1346200"/>
                  </a:lnTo>
                  <a:lnTo>
                    <a:pt x="2239467" y="1333500"/>
                  </a:lnTo>
                  <a:close/>
                </a:path>
                <a:path w="2518409" h="1879600">
                  <a:moveTo>
                    <a:pt x="516757" y="1320800"/>
                  </a:moveTo>
                  <a:lnTo>
                    <a:pt x="512538" y="1320800"/>
                  </a:lnTo>
                  <a:lnTo>
                    <a:pt x="510464" y="1333500"/>
                  </a:lnTo>
                  <a:lnTo>
                    <a:pt x="519899" y="1333500"/>
                  </a:lnTo>
                  <a:lnTo>
                    <a:pt x="516757" y="1320800"/>
                  </a:lnTo>
                  <a:close/>
                </a:path>
                <a:path w="2518409" h="1879600">
                  <a:moveTo>
                    <a:pt x="2225575" y="1320800"/>
                  </a:moveTo>
                  <a:lnTo>
                    <a:pt x="524705" y="1320800"/>
                  </a:lnTo>
                  <a:lnTo>
                    <a:pt x="524234" y="1333500"/>
                  </a:lnTo>
                  <a:lnTo>
                    <a:pt x="2233354" y="1333500"/>
                  </a:lnTo>
                  <a:lnTo>
                    <a:pt x="2225575" y="1320800"/>
                  </a:lnTo>
                  <a:close/>
                </a:path>
                <a:path w="2518409" h="1879600">
                  <a:moveTo>
                    <a:pt x="2203450" y="1308100"/>
                  </a:moveTo>
                  <a:lnTo>
                    <a:pt x="525329" y="1308100"/>
                  </a:lnTo>
                  <a:lnTo>
                    <a:pt x="527306" y="1320800"/>
                  </a:lnTo>
                  <a:lnTo>
                    <a:pt x="2208956" y="1320800"/>
                  </a:lnTo>
                  <a:lnTo>
                    <a:pt x="2203450" y="1308100"/>
                  </a:lnTo>
                  <a:close/>
                </a:path>
                <a:path w="2518409" h="1879600">
                  <a:moveTo>
                    <a:pt x="2132373" y="1282700"/>
                  </a:moveTo>
                  <a:lnTo>
                    <a:pt x="519365" y="1282700"/>
                  </a:lnTo>
                  <a:lnTo>
                    <a:pt x="520726" y="1295400"/>
                  </a:lnTo>
                  <a:lnTo>
                    <a:pt x="522639" y="1308100"/>
                  </a:lnTo>
                  <a:lnTo>
                    <a:pt x="2109180" y="1308100"/>
                  </a:lnTo>
                  <a:lnTo>
                    <a:pt x="2109684" y="1307201"/>
                  </a:lnTo>
                  <a:lnTo>
                    <a:pt x="2112496" y="1295400"/>
                  </a:lnTo>
                  <a:lnTo>
                    <a:pt x="2123483" y="1295400"/>
                  </a:lnTo>
                  <a:lnTo>
                    <a:pt x="2132373" y="1282700"/>
                  </a:lnTo>
                  <a:close/>
                </a:path>
                <a:path w="2518409" h="1879600">
                  <a:moveTo>
                    <a:pt x="2109684" y="1307201"/>
                  </a:moveTo>
                  <a:lnTo>
                    <a:pt x="2109180" y="1308100"/>
                  </a:lnTo>
                  <a:lnTo>
                    <a:pt x="2109470" y="1308100"/>
                  </a:lnTo>
                  <a:lnTo>
                    <a:pt x="2109684" y="1307201"/>
                  </a:lnTo>
                  <a:close/>
                </a:path>
                <a:path w="2518409" h="1879600">
                  <a:moveTo>
                    <a:pt x="2154383" y="1295400"/>
                  </a:moveTo>
                  <a:lnTo>
                    <a:pt x="2116300" y="1295400"/>
                  </a:lnTo>
                  <a:lnTo>
                    <a:pt x="2109684" y="1307201"/>
                  </a:lnTo>
                  <a:lnTo>
                    <a:pt x="2109470" y="1308100"/>
                  </a:lnTo>
                  <a:lnTo>
                    <a:pt x="2155755" y="1308100"/>
                  </a:lnTo>
                  <a:lnTo>
                    <a:pt x="2154383" y="1295400"/>
                  </a:lnTo>
                  <a:close/>
                </a:path>
                <a:path w="2518409" h="1879600">
                  <a:moveTo>
                    <a:pt x="2191408" y="1295400"/>
                  </a:moveTo>
                  <a:lnTo>
                    <a:pt x="2185241" y="1295400"/>
                  </a:lnTo>
                  <a:lnTo>
                    <a:pt x="2172184" y="1308100"/>
                  </a:lnTo>
                  <a:lnTo>
                    <a:pt x="2198465" y="1308100"/>
                  </a:lnTo>
                  <a:lnTo>
                    <a:pt x="2191408" y="1295400"/>
                  </a:lnTo>
                  <a:close/>
                </a:path>
                <a:path w="2518409" h="1879600">
                  <a:moveTo>
                    <a:pt x="2245574" y="1295400"/>
                  </a:moveTo>
                  <a:lnTo>
                    <a:pt x="2195502" y="1295400"/>
                  </a:lnTo>
                  <a:lnTo>
                    <a:pt x="2200539" y="1308100"/>
                  </a:lnTo>
                  <a:lnTo>
                    <a:pt x="2246338" y="1308100"/>
                  </a:lnTo>
                  <a:lnTo>
                    <a:pt x="2245574" y="1295400"/>
                  </a:lnTo>
                  <a:close/>
                </a:path>
                <a:path w="2518409" h="1879600">
                  <a:moveTo>
                    <a:pt x="2207073" y="1270000"/>
                  </a:moveTo>
                  <a:lnTo>
                    <a:pt x="503229" y="1270000"/>
                  </a:lnTo>
                  <a:lnTo>
                    <a:pt x="505072" y="1282700"/>
                  </a:lnTo>
                  <a:lnTo>
                    <a:pt x="506611" y="1295400"/>
                  </a:lnTo>
                  <a:lnTo>
                    <a:pt x="515155" y="1295400"/>
                  </a:lnTo>
                  <a:lnTo>
                    <a:pt x="519365" y="1282700"/>
                  </a:lnTo>
                  <a:lnTo>
                    <a:pt x="2212402" y="1282700"/>
                  </a:lnTo>
                  <a:lnTo>
                    <a:pt x="2207073" y="1270000"/>
                  </a:lnTo>
                  <a:close/>
                </a:path>
                <a:path w="2518409" h="1879600">
                  <a:moveTo>
                    <a:pt x="2146142" y="1282700"/>
                  </a:moveTo>
                  <a:lnTo>
                    <a:pt x="2132373" y="1282700"/>
                  </a:lnTo>
                  <a:lnTo>
                    <a:pt x="2139315" y="1295400"/>
                  </a:lnTo>
                  <a:lnTo>
                    <a:pt x="2142760" y="1295400"/>
                  </a:lnTo>
                  <a:lnTo>
                    <a:pt x="2146142" y="1282700"/>
                  </a:lnTo>
                  <a:close/>
                </a:path>
                <a:path w="2518409" h="1879600">
                  <a:moveTo>
                    <a:pt x="2226171" y="1282700"/>
                  </a:moveTo>
                  <a:lnTo>
                    <a:pt x="2157357" y="1282700"/>
                  </a:lnTo>
                  <a:lnTo>
                    <a:pt x="2155399" y="1295400"/>
                  </a:lnTo>
                  <a:lnTo>
                    <a:pt x="2230203" y="1295400"/>
                  </a:lnTo>
                  <a:lnTo>
                    <a:pt x="2226171" y="1282700"/>
                  </a:lnTo>
                  <a:close/>
                </a:path>
                <a:path w="2518409" h="1879600">
                  <a:moveTo>
                    <a:pt x="2224098" y="1270000"/>
                  </a:moveTo>
                  <a:lnTo>
                    <a:pt x="2212402" y="1282700"/>
                  </a:lnTo>
                  <a:lnTo>
                    <a:pt x="2225103" y="1282700"/>
                  </a:lnTo>
                  <a:lnTo>
                    <a:pt x="2224098" y="1270000"/>
                  </a:lnTo>
                  <a:close/>
                </a:path>
                <a:path w="2518409" h="1879600">
                  <a:moveTo>
                    <a:pt x="2194130" y="1257300"/>
                  </a:moveTo>
                  <a:lnTo>
                    <a:pt x="500622" y="1257300"/>
                  </a:lnTo>
                  <a:lnTo>
                    <a:pt x="499198" y="1270000"/>
                  </a:lnTo>
                  <a:lnTo>
                    <a:pt x="2201732" y="1270000"/>
                  </a:lnTo>
                  <a:lnTo>
                    <a:pt x="2194130" y="1257300"/>
                  </a:lnTo>
                  <a:close/>
                </a:path>
                <a:path w="2518409" h="1879600">
                  <a:moveTo>
                    <a:pt x="2195617" y="1244600"/>
                  </a:moveTo>
                  <a:lnTo>
                    <a:pt x="500318" y="1244600"/>
                  </a:lnTo>
                  <a:lnTo>
                    <a:pt x="501920" y="1257300"/>
                  </a:lnTo>
                  <a:lnTo>
                    <a:pt x="2194843" y="1257300"/>
                  </a:lnTo>
                  <a:lnTo>
                    <a:pt x="2195617" y="1244600"/>
                  </a:lnTo>
                  <a:close/>
                </a:path>
                <a:path w="2518409" h="1879600">
                  <a:moveTo>
                    <a:pt x="2179775" y="1219200"/>
                  </a:moveTo>
                  <a:lnTo>
                    <a:pt x="473324" y="1219200"/>
                  </a:lnTo>
                  <a:lnTo>
                    <a:pt x="478531" y="1231900"/>
                  </a:lnTo>
                  <a:lnTo>
                    <a:pt x="493341" y="1244600"/>
                  </a:lnTo>
                  <a:lnTo>
                    <a:pt x="2189858" y="1244600"/>
                  </a:lnTo>
                  <a:lnTo>
                    <a:pt x="2179545" y="1231900"/>
                  </a:lnTo>
                  <a:lnTo>
                    <a:pt x="2177408" y="1231900"/>
                  </a:lnTo>
                  <a:lnTo>
                    <a:pt x="2179775" y="1219200"/>
                  </a:lnTo>
                  <a:close/>
                </a:path>
                <a:path w="2518409" h="1879600">
                  <a:moveTo>
                    <a:pt x="2175806" y="1206500"/>
                  </a:moveTo>
                  <a:lnTo>
                    <a:pt x="466927" y="1206500"/>
                  </a:lnTo>
                  <a:lnTo>
                    <a:pt x="469052" y="1219200"/>
                  </a:lnTo>
                  <a:lnTo>
                    <a:pt x="2174435" y="1219200"/>
                  </a:lnTo>
                  <a:lnTo>
                    <a:pt x="2175806" y="1206500"/>
                  </a:lnTo>
                  <a:close/>
                </a:path>
                <a:path w="2518409" h="1879600">
                  <a:moveTo>
                    <a:pt x="2160107" y="1181100"/>
                  </a:moveTo>
                  <a:lnTo>
                    <a:pt x="433880" y="1181100"/>
                  </a:lnTo>
                  <a:lnTo>
                    <a:pt x="433336" y="1193800"/>
                  </a:lnTo>
                  <a:lnTo>
                    <a:pt x="460025" y="1193800"/>
                  </a:lnTo>
                  <a:lnTo>
                    <a:pt x="464906" y="1206500"/>
                  </a:lnTo>
                  <a:lnTo>
                    <a:pt x="2170392" y="1206500"/>
                  </a:lnTo>
                  <a:lnTo>
                    <a:pt x="2165627" y="1193800"/>
                  </a:lnTo>
                  <a:lnTo>
                    <a:pt x="2160107" y="1181100"/>
                  </a:lnTo>
                  <a:close/>
                </a:path>
                <a:path w="2518409" h="1879600">
                  <a:moveTo>
                    <a:pt x="2128049" y="1168400"/>
                  </a:moveTo>
                  <a:lnTo>
                    <a:pt x="386950" y="1168400"/>
                  </a:lnTo>
                  <a:lnTo>
                    <a:pt x="390447" y="1181100"/>
                  </a:lnTo>
                  <a:lnTo>
                    <a:pt x="2129703" y="1181100"/>
                  </a:lnTo>
                  <a:lnTo>
                    <a:pt x="2128049" y="1168400"/>
                  </a:lnTo>
                  <a:close/>
                </a:path>
                <a:path w="2518409" h="1879600">
                  <a:moveTo>
                    <a:pt x="2142876" y="1168400"/>
                  </a:moveTo>
                  <a:lnTo>
                    <a:pt x="2132258" y="1168400"/>
                  </a:lnTo>
                  <a:lnTo>
                    <a:pt x="2129703" y="1181100"/>
                  </a:lnTo>
                  <a:lnTo>
                    <a:pt x="2148456" y="1181100"/>
                  </a:lnTo>
                  <a:lnTo>
                    <a:pt x="2142876" y="1168400"/>
                  </a:lnTo>
                  <a:close/>
                </a:path>
                <a:path w="2518409" h="1879600">
                  <a:moveTo>
                    <a:pt x="2101819" y="1117600"/>
                  </a:moveTo>
                  <a:lnTo>
                    <a:pt x="353663" y="1117600"/>
                  </a:lnTo>
                  <a:lnTo>
                    <a:pt x="357642" y="1130300"/>
                  </a:lnTo>
                  <a:lnTo>
                    <a:pt x="365647" y="1143000"/>
                  </a:lnTo>
                  <a:lnTo>
                    <a:pt x="369916" y="1143000"/>
                  </a:lnTo>
                  <a:lnTo>
                    <a:pt x="373244" y="1155700"/>
                  </a:lnTo>
                  <a:lnTo>
                    <a:pt x="381673" y="1155700"/>
                  </a:lnTo>
                  <a:lnTo>
                    <a:pt x="380657" y="1168400"/>
                  </a:lnTo>
                  <a:lnTo>
                    <a:pt x="2107641" y="1168400"/>
                  </a:lnTo>
                  <a:lnTo>
                    <a:pt x="2106573" y="1155700"/>
                  </a:lnTo>
                  <a:lnTo>
                    <a:pt x="2107641" y="1143000"/>
                  </a:lnTo>
                  <a:lnTo>
                    <a:pt x="2108976" y="1130300"/>
                  </a:lnTo>
                  <a:lnTo>
                    <a:pt x="2109955" y="1130300"/>
                  </a:lnTo>
                  <a:lnTo>
                    <a:pt x="2101819" y="1117600"/>
                  </a:lnTo>
                  <a:close/>
                </a:path>
                <a:path w="2518409" h="1879600">
                  <a:moveTo>
                    <a:pt x="199479" y="1130300"/>
                  </a:moveTo>
                  <a:lnTo>
                    <a:pt x="179249" y="1130300"/>
                  </a:lnTo>
                  <a:lnTo>
                    <a:pt x="182276" y="1143000"/>
                  </a:lnTo>
                  <a:lnTo>
                    <a:pt x="189155" y="1143000"/>
                  </a:lnTo>
                  <a:lnTo>
                    <a:pt x="199479" y="1130300"/>
                  </a:lnTo>
                  <a:close/>
                </a:path>
                <a:path w="2518409" h="1879600">
                  <a:moveTo>
                    <a:pt x="51693" y="1117600"/>
                  </a:moveTo>
                  <a:lnTo>
                    <a:pt x="37465" y="1117600"/>
                  </a:lnTo>
                  <a:lnTo>
                    <a:pt x="44747" y="1130300"/>
                  </a:lnTo>
                  <a:lnTo>
                    <a:pt x="51693" y="1117600"/>
                  </a:lnTo>
                  <a:close/>
                </a:path>
                <a:path w="2518409" h="1879600">
                  <a:moveTo>
                    <a:pt x="207730" y="1117600"/>
                  </a:moveTo>
                  <a:lnTo>
                    <a:pt x="175627" y="1117600"/>
                  </a:lnTo>
                  <a:lnTo>
                    <a:pt x="179899" y="1130300"/>
                  </a:lnTo>
                  <a:lnTo>
                    <a:pt x="206128" y="1130300"/>
                  </a:lnTo>
                  <a:lnTo>
                    <a:pt x="207730" y="1117600"/>
                  </a:lnTo>
                  <a:close/>
                </a:path>
                <a:path w="2518409" h="1879600">
                  <a:moveTo>
                    <a:pt x="66538" y="1104900"/>
                  </a:moveTo>
                  <a:lnTo>
                    <a:pt x="27076" y="1104900"/>
                  </a:lnTo>
                  <a:lnTo>
                    <a:pt x="27202" y="1117600"/>
                  </a:lnTo>
                  <a:lnTo>
                    <a:pt x="61279" y="1117600"/>
                  </a:lnTo>
                  <a:lnTo>
                    <a:pt x="66538" y="1104900"/>
                  </a:lnTo>
                  <a:close/>
                </a:path>
                <a:path w="2518409" h="1879600">
                  <a:moveTo>
                    <a:pt x="97325" y="1104900"/>
                  </a:moveTo>
                  <a:lnTo>
                    <a:pt x="78750" y="1104900"/>
                  </a:lnTo>
                  <a:lnTo>
                    <a:pt x="81661" y="1117600"/>
                  </a:lnTo>
                  <a:lnTo>
                    <a:pt x="98571" y="1117600"/>
                  </a:lnTo>
                  <a:lnTo>
                    <a:pt x="97325" y="1104900"/>
                  </a:lnTo>
                  <a:close/>
                </a:path>
                <a:path w="2518409" h="1879600">
                  <a:moveTo>
                    <a:pt x="308104" y="1079500"/>
                  </a:moveTo>
                  <a:lnTo>
                    <a:pt x="171951" y="1079500"/>
                  </a:lnTo>
                  <a:lnTo>
                    <a:pt x="171675" y="1092200"/>
                  </a:lnTo>
                  <a:lnTo>
                    <a:pt x="171743" y="1104900"/>
                  </a:lnTo>
                  <a:lnTo>
                    <a:pt x="172300" y="1117600"/>
                  </a:lnTo>
                  <a:lnTo>
                    <a:pt x="226002" y="1117600"/>
                  </a:lnTo>
                  <a:lnTo>
                    <a:pt x="224452" y="1104900"/>
                  </a:lnTo>
                  <a:lnTo>
                    <a:pt x="233680" y="1104900"/>
                  </a:lnTo>
                  <a:lnTo>
                    <a:pt x="245695" y="1092200"/>
                  </a:lnTo>
                  <a:lnTo>
                    <a:pt x="294639" y="1092200"/>
                  </a:lnTo>
                  <a:lnTo>
                    <a:pt x="308104" y="1079500"/>
                  </a:lnTo>
                  <a:close/>
                </a:path>
                <a:path w="2518409" h="1879600">
                  <a:moveTo>
                    <a:pt x="318722" y="1104900"/>
                  </a:moveTo>
                  <a:lnTo>
                    <a:pt x="309706" y="1104900"/>
                  </a:lnTo>
                  <a:lnTo>
                    <a:pt x="316586" y="1117600"/>
                  </a:lnTo>
                  <a:lnTo>
                    <a:pt x="318722" y="1104900"/>
                  </a:lnTo>
                  <a:close/>
                </a:path>
                <a:path w="2518409" h="1879600">
                  <a:moveTo>
                    <a:pt x="2107044" y="1104900"/>
                  </a:moveTo>
                  <a:lnTo>
                    <a:pt x="349098" y="1104900"/>
                  </a:lnTo>
                  <a:lnTo>
                    <a:pt x="350166" y="1117600"/>
                  </a:lnTo>
                  <a:lnTo>
                    <a:pt x="2104437" y="1117600"/>
                  </a:lnTo>
                  <a:lnTo>
                    <a:pt x="2107044" y="1104900"/>
                  </a:lnTo>
                  <a:close/>
                </a:path>
                <a:path w="2518409" h="1879600">
                  <a:moveTo>
                    <a:pt x="93524" y="1092200"/>
                  </a:moveTo>
                  <a:lnTo>
                    <a:pt x="27495" y="1092200"/>
                  </a:lnTo>
                  <a:lnTo>
                    <a:pt x="26846" y="1104900"/>
                  </a:lnTo>
                  <a:lnTo>
                    <a:pt x="91985" y="1104900"/>
                  </a:lnTo>
                  <a:lnTo>
                    <a:pt x="93524" y="1092200"/>
                  </a:lnTo>
                  <a:close/>
                </a:path>
                <a:path w="2518409" h="1879600">
                  <a:moveTo>
                    <a:pt x="334805" y="1092200"/>
                  </a:moveTo>
                  <a:lnTo>
                    <a:pt x="303895" y="1092200"/>
                  </a:lnTo>
                  <a:lnTo>
                    <a:pt x="301225" y="1104900"/>
                  </a:lnTo>
                  <a:lnTo>
                    <a:pt x="333203" y="1104900"/>
                  </a:lnTo>
                  <a:lnTo>
                    <a:pt x="334805" y="1092200"/>
                  </a:lnTo>
                  <a:close/>
                </a:path>
                <a:path w="2518409" h="1879600">
                  <a:moveTo>
                    <a:pt x="2120866" y="1092200"/>
                  </a:moveTo>
                  <a:lnTo>
                    <a:pt x="334805" y="1092200"/>
                  </a:lnTo>
                  <a:lnTo>
                    <a:pt x="338836" y="1104900"/>
                  </a:lnTo>
                  <a:lnTo>
                    <a:pt x="2119620" y="1104900"/>
                  </a:lnTo>
                  <a:lnTo>
                    <a:pt x="2120866" y="1092200"/>
                  </a:lnTo>
                  <a:close/>
                </a:path>
                <a:path w="2518409" h="1879600">
                  <a:moveTo>
                    <a:pt x="121052" y="1066800"/>
                  </a:moveTo>
                  <a:lnTo>
                    <a:pt x="37321" y="1066800"/>
                  </a:lnTo>
                  <a:lnTo>
                    <a:pt x="32743" y="1079500"/>
                  </a:lnTo>
                  <a:lnTo>
                    <a:pt x="28609" y="1092200"/>
                  </a:lnTo>
                  <a:lnTo>
                    <a:pt x="122895" y="1092200"/>
                  </a:lnTo>
                  <a:lnTo>
                    <a:pt x="124256" y="1079500"/>
                  </a:lnTo>
                  <a:lnTo>
                    <a:pt x="123722" y="1079500"/>
                  </a:lnTo>
                  <a:lnTo>
                    <a:pt x="121052" y="1066800"/>
                  </a:lnTo>
                  <a:close/>
                </a:path>
                <a:path w="2518409" h="1879600">
                  <a:moveTo>
                    <a:pt x="2131839" y="1079500"/>
                  </a:moveTo>
                  <a:lnTo>
                    <a:pt x="308104" y="1079500"/>
                  </a:lnTo>
                  <a:lnTo>
                    <a:pt x="306806" y="1092200"/>
                  </a:lnTo>
                  <a:lnTo>
                    <a:pt x="2134991" y="1092200"/>
                  </a:lnTo>
                  <a:lnTo>
                    <a:pt x="2131839" y="1079500"/>
                  </a:lnTo>
                  <a:close/>
                </a:path>
                <a:path w="2518409" h="1879600">
                  <a:moveTo>
                    <a:pt x="2154268" y="1054100"/>
                  </a:moveTo>
                  <a:lnTo>
                    <a:pt x="161575" y="1054100"/>
                  </a:lnTo>
                  <a:lnTo>
                    <a:pt x="158370" y="1079500"/>
                  </a:lnTo>
                  <a:lnTo>
                    <a:pt x="2122761" y="1079500"/>
                  </a:lnTo>
                  <a:lnTo>
                    <a:pt x="2130185" y="1066800"/>
                  </a:lnTo>
                  <a:lnTo>
                    <a:pt x="2154268" y="1066800"/>
                  </a:lnTo>
                  <a:lnTo>
                    <a:pt x="2154268" y="1054100"/>
                  </a:lnTo>
                  <a:close/>
                </a:path>
                <a:path w="2518409" h="1879600">
                  <a:moveTo>
                    <a:pt x="132979" y="1054100"/>
                  </a:moveTo>
                  <a:lnTo>
                    <a:pt x="41976" y="1054100"/>
                  </a:lnTo>
                  <a:lnTo>
                    <a:pt x="40186" y="1066800"/>
                  </a:lnTo>
                  <a:lnTo>
                    <a:pt x="133272" y="1066800"/>
                  </a:lnTo>
                  <a:lnTo>
                    <a:pt x="132979" y="1054100"/>
                  </a:lnTo>
                  <a:close/>
                </a:path>
                <a:path w="2518409" h="1879600">
                  <a:moveTo>
                    <a:pt x="2187670" y="1028700"/>
                  </a:moveTo>
                  <a:lnTo>
                    <a:pt x="26008" y="1028700"/>
                  </a:lnTo>
                  <a:lnTo>
                    <a:pt x="30280" y="1054100"/>
                  </a:lnTo>
                  <a:lnTo>
                    <a:pt x="134403" y="1054100"/>
                  </a:lnTo>
                  <a:lnTo>
                    <a:pt x="137837" y="1041400"/>
                  </a:lnTo>
                  <a:lnTo>
                    <a:pt x="2180550" y="1041400"/>
                  </a:lnTo>
                  <a:lnTo>
                    <a:pt x="2187670" y="1028700"/>
                  </a:lnTo>
                  <a:close/>
                </a:path>
                <a:path w="2518409" h="1879600">
                  <a:moveTo>
                    <a:pt x="2146614" y="1041400"/>
                  </a:moveTo>
                  <a:lnTo>
                    <a:pt x="148161" y="1041400"/>
                  </a:lnTo>
                  <a:lnTo>
                    <a:pt x="153920" y="1054100"/>
                  </a:lnTo>
                  <a:lnTo>
                    <a:pt x="2145839" y="1054100"/>
                  </a:lnTo>
                  <a:lnTo>
                    <a:pt x="2146614" y="1041400"/>
                  </a:lnTo>
                  <a:close/>
                </a:path>
                <a:path w="2518409" h="1879600">
                  <a:moveTo>
                    <a:pt x="2170110" y="1041400"/>
                  </a:moveTo>
                  <a:lnTo>
                    <a:pt x="2148216" y="1041400"/>
                  </a:lnTo>
                  <a:lnTo>
                    <a:pt x="2157765" y="1054100"/>
                  </a:lnTo>
                  <a:lnTo>
                    <a:pt x="2161210" y="1054100"/>
                  </a:lnTo>
                  <a:lnTo>
                    <a:pt x="2170110" y="1041400"/>
                  </a:lnTo>
                  <a:close/>
                </a:path>
                <a:path w="2518409" h="1879600">
                  <a:moveTo>
                    <a:pt x="2198047" y="1028700"/>
                  </a:moveTo>
                  <a:lnTo>
                    <a:pt x="2192947" y="1028700"/>
                  </a:lnTo>
                  <a:lnTo>
                    <a:pt x="2193774" y="1041400"/>
                  </a:lnTo>
                  <a:lnTo>
                    <a:pt x="2195858" y="1041400"/>
                  </a:lnTo>
                  <a:lnTo>
                    <a:pt x="2198047" y="1028700"/>
                  </a:lnTo>
                  <a:close/>
                </a:path>
                <a:path w="2518409" h="1879600">
                  <a:moveTo>
                    <a:pt x="2221365" y="1028700"/>
                  </a:moveTo>
                  <a:lnTo>
                    <a:pt x="2198047" y="1028700"/>
                  </a:lnTo>
                  <a:lnTo>
                    <a:pt x="2201670" y="1041400"/>
                  </a:lnTo>
                  <a:lnTo>
                    <a:pt x="2216852" y="1041400"/>
                  </a:lnTo>
                  <a:lnTo>
                    <a:pt x="2221365" y="1028700"/>
                  </a:lnTo>
                  <a:close/>
                </a:path>
                <a:path w="2518409" h="1879600">
                  <a:moveTo>
                    <a:pt x="25778" y="1016000"/>
                  </a:moveTo>
                  <a:lnTo>
                    <a:pt x="5914" y="1016000"/>
                  </a:lnTo>
                  <a:lnTo>
                    <a:pt x="10532" y="1028700"/>
                  </a:lnTo>
                  <a:lnTo>
                    <a:pt x="16877" y="1028700"/>
                  </a:lnTo>
                  <a:lnTo>
                    <a:pt x="25778" y="1016000"/>
                  </a:lnTo>
                  <a:close/>
                </a:path>
                <a:path w="2518409" h="1879600">
                  <a:moveTo>
                    <a:pt x="2055014" y="990600"/>
                  </a:moveTo>
                  <a:lnTo>
                    <a:pt x="323" y="990600"/>
                  </a:lnTo>
                  <a:lnTo>
                    <a:pt x="0" y="1003300"/>
                  </a:lnTo>
                  <a:lnTo>
                    <a:pt x="2133" y="1016000"/>
                  </a:lnTo>
                  <a:lnTo>
                    <a:pt x="25778" y="1016000"/>
                  </a:lnTo>
                  <a:lnTo>
                    <a:pt x="31348" y="1028700"/>
                  </a:lnTo>
                  <a:lnTo>
                    <a:pt x="2063496" y="1028700"/>
                  </a:lnTo>
                  <a:lnTo>
                    <a:pt x="2054480" y="1003300"/>
                  </a:lnTo>
                  <a:lnTo>
                    <a:pt x="2054721" y="1003300"/>
                  </a:lnTo>
                  <a:lnTo>
                    <a:pt x="2055014" y="990600"/>
                  </a:lnTo>
                  <a:close/>
                </a:path>
                <a:path w="2518409" h="1879600">
                  <a:moveTo>
                    <a:pt x="2086218" y="1016000"/>
                  </a:moveTo>
                  <a:lnTo>
                    <a:pt x="2084385" y="1016000"/>
                  </a:lnTo>
                  <a:lnTo>
                    <a:pt x="2082542" y="1028700"/>
                  </a:lnTo>
                  <a:lnTo>
                    <a:pt x="2087526" y="1028700"/>
                  </a:lnTo>
                  <a:lnTo>
                    <a:pt x="2086218" y="1016000"/>
                  </a:lnTo>
                  <a:close/>
                </a:path>
                <a:path w="2518409" h="1879600">
                  <a:moveTo>
                    <a:pt x="2211282" y="1016000"/>
                  </a:moveTo>
                  <a:lnTo>
                    <a:pt x="2096835" y="1016000"/>
                  </a:lnTo>
                  <a:lnTo>
                    <a:pt x="2093401" y="1028700"/>
                  </a:lnTo>
                  <a:lnTo>
                    <a:pt x="2208612" y="1028700"/>
                  </a:lnTo>
                  <a:lnTo>
                    <a:pt x="2211282" y="1016000"/>
                  </a:lnTo>
                  <a:close/>
                </a:path>
                <a:path w="2518409" h="1879600">
                  <a:moveTo>
                    <a:pt x="2210151" y="1003300"/>
                  </a:moveTo>
                  <a:lnTo>
                    <a:pt x="2095715" y="1003300"/>
                  </a:lnTo>
                  <a:lnTo>
                    <a:pt x="2096071" y="1016000"/>
                  </a:lnTo>
                  <a:lnTo>
                    <a:pt x="2219166" y="1016000"/>
                  </a:lnTo>
                  <a:lnTo>
                    <a:pt x="2210151" y="1003300"/>
                  </a:lnTo>
                  <a:close/>
                </a:path>
                <a:path w="2518409" h="1879600">
                  <a:moveTo>
                    <a:pt x="2151542" y="990600"/>
                  </a:moveTo>
                  <a:lnTo>
                    <a:pt x="2110007" y="990600"/>
                  </a:lnTo>
                  <a:lnTo>
                    <a:pt x="2111609" y="1003300"/>
                  </a:lnTo>
                  <a:lnTo>
                    <a:pt x="2156341" y="1003300"/>
                  </a:lnTo>
                  <a:lnTo>
                    <a:pt x="2151542" y="990600"/>
                  </a:lnTo>
                  <a:close/>
                </a:path>
                <a:path w="2518409" h="1879600">
                  <a:moveTo>
                    <a:pt x="2222904" y="990600"/>
                  </a:moveTo>
                  <a:lnTo>
                    <a:pt x="2188968" y="990600"/>
                  </a:lnTo>
                  <a:lnTo>
                    <a:pt x="2190518" y="1003300"/>
                  </a:lnTo>
                  <a:lnTo>
                    <a:pt x="2218098" y="1003300"/>
                  </a:lnTo>
                  <a:lnTo>
                    <a:pt x="2222904" y="990600"/>
                  </a:lnTo>
                  <a:close/>
                </a:path>
                <a:path w="2518409" h="1879600">
                  <a:moveTo>
                    <a:pt x="2021371" y="977900"/>
                  </a:moveTo>
                  <a:lnTo>
                    <a:pt x="35620" y="977900"/>
                  </a:lnTo>
                  <a:lnTo>
                    <a:pt x="35264" y="990600"/>
                  </a:lnTo>
                  <a:lnTo>
                    <a:pt x="2021560" y="990600"/>
                  </a:lnTo>
                  <a:lnTo>
                    <a:pt x="2021371" y="977900"/>
                  </a:lnTo>
                  <a:close/>
                </a:path>
                <a:path w="2518409" h="1879600">
                  <a:moveTo>
                    <a:pt x="2035141" y="977900"/>
                  </a:moveTo>
                  <a:lnTo>
                    <a:pt x="2031936" y="990600"/>
                  </a:lnTo>
                  <a:lnTo>
                    <a:pt x="2038816" y="990600"/>
                  </a:lnTo>
                  <a:lnTo>
                    <a:pt x="2035141" y="977900"/>
                  </a:lnTo>
                  <a:close/>
                </a:path>
                <a:path w="2518409" h="1879600">
                  <a:moveTo>
                    <a:pt x="2139923" y="977900"/>
                  </a:moveTo>
                  <a:lnTo>
                    <a:pt x="2132551" y="977900"/>
                  </a:lnTo>
                  <a:lnTo>
                    <a:pt x="2123065" y="990600"/>
                  </a:lnTo>
                  <a:lnTo>
                    <a:pt x="2145587" y="990600"/>
                  </a:lnTo>
                  <a:lnTo>
                    <a:pt x="2139923" y="977900"/>
                  </a:lnTo>
                  <a:close/>
                </a:path>
                <a:path w="2518409" h="1879600">
                  <a:moveTo>
                    <a:pt x="2011236" y="965200"/>
                  </a:moveTo>
                  <a:lnTo>
                    <a:pt x="49861" y="965200"/>
                  </a:lnTo>
                  <a:lnTo>
                    <a:pt x="55494" y="977900"/>
                  </a:lnTo>
                  <a:lnTo>
                    <a:pt x="2018942" y="977900"/>
                  </a:lnTo>
                  <a:lnTo>
                    <a:pt x="2011236" y="965200"/>
                  </a:lnTo>
                  <a:close/>
                </a:path>
                <a:path w="2518409" h="1879600">
                  <a:moveTo>
                    <a:pt x="1995990" y="927100"/>
                  </a:moveTo>
                  <a:lnTo>
                    <a:pt x="61839" y="927100"/>
                  </a:lnTo>
                  <a:lnTo>
                    <a:pt x="63986" y="939800"/>
                  </a:lnTo>
                  <a:lnTo>
                    <a:pt x="78394" y="952500"/>
                  </a:lnTo>
                  <a:lnTo>
                    <a:pt x="69975" y="952500"/>
                  </a:lnTo>
                  <a:lnTo>
                    <a:pt x="66059" y="965200"/>
                  </a:lnTo>
                  <a:lnTo>
                    <a:pt x="1998304" y="965200"/>
                  </a:lnTo>
                  <a:lnTo>
                    <a:pt x="1995100" y="952500"/>
                  </a:lnTo>
                  <a:lnTo>
                    <a:pt x="1986137" y="939800"/>
                  </a:lnTo>
                  <a:lnTo>
                    <a:pt x="1996168" y="939800"/>
                  </a:lnTo>
                  <a:lnTo>
                    <a:pt x="1995990" y="927100"/>
                  </a:lnTo>
                  <a:close/>
                </a:path>
                <a:path w="2518409" h="1879600">
                  <a:moveTo>
                    <a:pt x="2144593" y="927100"/>
                  </a:moveTo>
                  <a:lnTo>
                    <a:pt x="2136111" y="927100"/>
                  </a:lnTo>
                  <a:lnTo>
                    <a:pt x="2140855" y="939800"/>
                  </a:lnTo>
                  <a:lnTo>
                    <a:pt x="2142698" y="939800"/>
                  </a:lnTo>
                  <a:lnTo>
                    <a:pt x="2144593" y="927100"/>
                  </a:lnTo>
                  <a:close/>
                </a:path>
                <a:path w="2518409" h="1879600">
                  <a:moveTo>
                    <a:pt x="88666" y="914400"/>
                  </a:moveTo>
                  <a:lnTo>
                    <a:pt x="83085" y="927100"/>
                  </a:lnTo>
                  <a:lnTo>
                    <a:pt x="95776" y="927100"/>
                  </a:lnTo>
                  <a:lnTo>
                    <a:pt x="88666" y="914400"/>
                  </a:lnTo>
                  <a:close/>
                </a:path>
                <a:path w="2518409" h="1879600">
                  <a:moveTo>
                    <a:pt x="109545" y="901700"/>
                  </a:moveTo>
                  <a:lnTo>
                    <a:pt x="103849" y="914400"/>
                  </a:lnTo>
                  <a:lnTo>
                    <a:pt x="95776" y="927100"/>
                  </a:lnTo>
                  <a:lnTo>
                    <a:pt x="122591" y="927100"/>
                  </a:lnTo>
                  <a:lnTo>
                    <a:pt x="119031" y="914400"/>
                  </a:lnTo>
                  <a:lnTo>
                    <a:pt x="115597" y="914400"/>
                  </a:lnTo>
                  <a:lnTo>
                    <a:pt x="109545" y="901700"/>
                  </a:lnTo>
                  <a:close/>
                </a:path>
                <a:path w="2518409" h="1879600">
                  <a:moveTo>
                    <a:pt x="2001508" y="914400"/>
                  </a:moveTo>
                  <a:lnTo>
                    <a:pt x="131429" y="914400"/>
                  </a:lnTo>
                  <a:lnTo>
                    <a:pt x="122591" y="927100"/>
                  </a:lnTo>
                  <a:lnTo>
                    <a:pt x="1994618" y="927100"/>
                  </a:lnTo>
                  <a:lnTo>
                    <a:pt x="2001508" y="914400"/>
                  </a:lnTo>
                  <a:close/>
                </a:path>
                <a:path w="2518409" h="1879600">
                  <a:moveTo>
                    <a:pt x="2163346" y="914400"/>
                  </a:moveTo>
                  <a:lnTo>
                    <a:pt x="2131609" y="914400"/>
                  </a:lnTo>
                  <a:lnTo>
                    <a:pt x="2126028" y="927100"/>
                  </a:lnTo>
                  <a:lnTo>
                    <a:pt x="2155629" y="927100"/>
                  </a:lnTo>
                  <a:lnTo>
                    <a:pt x="2163346" y="914400"/>
                  </a:lnTo>
                  <a:close/>
                </a:path>
                <a:path w="2518409" h="1879600">
                  <a:moveTo>
                    <a:pt x="2043036" y="901700"/>
                  </a:moveTo>
                  <a:lnTo>
                    <a:pt x="163533" y="901700"/>
                  </a:lnTo>
                  <a:lnTo>
                    <a:pt x="158308" y="914400"/>
                  </a:lnTo>
                  <a:lnTo>
                    <a:pt x="2039120" y="914400"/>
                  </a:lnTo>
                  <a:lnTo>
                    <a:pt x="2043036" y="901700"/>
                  </a:lnTo>
                  <a:close/>
                </a:path>
                <a:path w="2518409" h="1879600">
                  <a:moveTo>
                    <a:pt x="2166550" y="901700"/>
                  </a:moveTo>
                  <a:lnTo>
                    <a:pt x="2156467" y="901700"/>
                  </a:lnTo>
                  <a:lnTo>
                    <a:pt x="2151483" y="914400"/>
                  </a:lnTo>
                  <a:lnTo>
                    <a:pt x="2173074" y="914400"/>
                  </a:lnTo>
                  <a:lnTo>
                    <a:pt x="2166550" y="901700"/>
                  </a:lnTo>
                  <a:close/>
                </a:path>
                <a:path w="2518409" h="1879600">
                  <a:moveTo>
                    <a:pt x="136654" y="876300"/>
                  </a:moveTo>
                  <a:lnTo>
                    <a:pt x="90079" y="876300"/>
                  </a:lnTo>
                  <a:lnTo>
                    <a:pt x="95304" y="889000"/>
                  </a:lnTo>
                  <a:lnTo>
                    <a:pt x="116602" y="889000"/>
                  </a:lnTo>
                  <a:lnTo>
                    <a:pt x="124665" y="901700"/>
                  </a:lnTo>
                  <a:lnTo>
                    <a:pt x="135293" y="901700"/>
                  </a:lnTo>
                  <a:lnTo>
                    <a:pt x="136654" y="876300"/>
                  </a:lnTo>
                  <a:close/>
                </a:path>
                <a:path w="2518409" h="1879600">
                  <a:moveTo>
                    <a:pt x="2043329" y="889000"/>
                  </a:moveTo>
                  <a:lnTo>
                    <a:pt x="154572" y="889000"/>
                  </a:lnTo>
                  <a:lnTo>
                    <a:pt x="162406" y="901700"/>
                  </a:lnTo>
                  <a:lnTo>
                    <a:pt x="2048606" y="901700"/>
                  </a:lnTo>
                  <a:lnTo>
                    <a:pt x="2043329" y="889000"/>
                  </a:lnTo>
                  <a:close/>
                </a:path>
                <a:path w="2518409" h="1879600">
                  <a:moveTo>
                    <a:pt x="2162100" y="889000"/>
                  </a:moveTo>
                  <a:lnTo>
                    <a:pt x="2139022" y="889000"/>
                  </a:lnTo>
                  <a:lnTo>
                    <a:pt x="2140383" y="901700"/>
                  </a:lnTo>
                  <a:lnTo>
                    <a:pt x="2151483" y="901700"/>
                  </a:lnTo>
                  <a:lnTo>
                    <a:pt x="2158988" y="893498"/>
                  </a:lnTo>
                  <a:lnTo>
                    <a:pt x="2162100" y="889000"/>
                  </a:lnTo>
                  <a:close/>
                </a:path>
                <a:path w="2518409" h="1879600">
                  <a:moveTo>
                    <a:pt x="2158988" y="893498"/>
                  </a:moveTo>
                  <a:lnTo>
                    <a:pt x="2151483" y="901700"/>
                  </a:lnTo>
                  <a:lnTo>
                    <a:pt x="2153315" y="901700"/>
                  </a:lnTo>
                  <a:lnTo>
                    <a:pt x="2158988" y="893498"/>
                  </a:lnTo>
                  <a:close/>
                </a:path>
                <a:path w="2518409" h="1879600">
                  <a:moveTo>
                    <a:pt x="2174886" y="889000"/>
                  </a:moveTo>
                  <a:lnTo>
                    <a:pt x="2163105" y="889000"/>
                  </a:lnTo>
                  <a:lnTo>
                    <a:pt x="2158988" y="893498"/>
                  </a:lnTo>
                  <a:lnTo>
                    <a:pt x="2153315" y="901700"/>
                  </a:lnTo>
                  <a:lnTo>
                    <a:pt x="2169932" y="901700"/>
                  </a:lnTo>
                  <a:lnTo>
                    <a:pt x="2174886" y="889000"/>
                  </a:lnTo>
                  <a:close/>
                </a:path>
                <a:path w="2518409" h="1879600">
                  <a:moveTo>
                    <a:pt x="2054658" y="876300"/>
                  </a:moveTo>
                  <a:lnTo>
                    <a:pt x="136654" y="876300"/>
                  </a:lnTo>
                  <a:lnTo>
                    <a:pt x="145227" y="889000"/>
                  </a:lnTo>
                  <a:lnTo>
                    <a:pt x="2050208" y="889000"/>
                  </a:lnTo>
                  <a:lnTo>
                    <a:pt x="2054658" y="876300"/>
                  </a:lnTo>
                  <a:close/>
                </a:path>
                <a:path w="2518409" h="1879600">
                  <a:moveTo>
                    <a:pt x="2196151" y="876300"/>
                  </a:moveTo>
                  <a:lnTo>
                    <a:pt x="2145430" y="876300"/>
                  </a:lnTo>
                  <a:lnTo>
                    <a:pt x="2144593" y="889000"/>
                  </a:lnTo>
                  <a:lnTo>
                    <a:pt x="2190762" y="889000"/>
                  </a:lnTo>
                  <a:lnTo>
                    <a:pt x="2196151" y="876300"/>
                  </a:lnTo>
                  <a:close/>
                </a:path>
                <a:path w="2518409" h="1879600">
                  <a:moveTo>
                    <a:pt x="2079987" y="850900"/>
                  </a:moveTo>
                  <a:lnTo>
                    <a:pt x="104224" y="850900"/>
                  </a:lnTo>
                  <a:lnTo>
                    <a:pt x="96734" y="863600"/>
                  </a:lnTo>
                  <a:lnTo>
                    <a:pt x="90500" y="876300"/>
                  </a:lnTo>
                  <a:lnTo>
                    <a:pt x="2052051" y="876300"/>
                  </a:lnTo>
                  <a:lnTo>
                    <a:pt x="2047004" y="863600"/>
                  </a:lnTo>
                  <a:lnTo>
                    <a:pt x="2076197" y="863600"/>
                  </a:lnTo>
                  <a:lnTo>
                    <a:pt x="2079987" y="850900"/>
                  </a:lnTo>
                  <a:close/>
                </a:path>
                <a:path w="2518409" h="1879600">
                  <a:moveTo>
                    <a:pt x="2217805" y="863600"/>
                  </a:moveTo>
                  <a:lnTo>
                    <a:pt x="2136415" y="863600"/>
                  </a:lnTo>
                  <a:lnTo>
                    <a:pt x="2135106" y="876300"/>
                  </a:lnTo>
                  <a:lnTo>
                    <a:pt x="2216025" y="876300"/>
                  </a:lnTo>
                  <a:lnTo>
                    <a:pt x="2217805" y="863600"/>
                  </a:lnTo>
                  <a:close/>
                </a:path>
                <a:path w="2518409" h="1879600">
                  <a:moveTo>
                    <a:pt x="2256191" y="838200"/>
                  </a:moveTo>
                  <a:lnTo>
                    <a:pt x="2149043" y="838200"/>
                  </a:lnTo>
                  <a:lnTo>
                    <a:pt x="2147441" y="850900"/>
                  </a:lnTo>
                  <a:lnTo>
                    <a:pt x="2147744" y="863600"/>
                  </a:lnTo>
                  <a:lnTo>
                    <a:pt x="2244558" y="863600"/>
                  </a:lnTo>
                  <a:lnTo>
                    <a:pt x="2248296" y="850900"/>
                  </a:lnTo>
                  <a:lnTo>
                    <a:pt x="2255898" y="850900"/>
                  </a:lnTo>
                  <a:lnTo>
                    <a:pt x="2256191" y="838200"/>
                  </a:lnTo>
                  <a:close/>
                </a:path>
                <a:path w="2518409" h="1879600">
                  <a:moveTo>
                    <a:pt x="2085275" y="825500"/>
                  </a:moveTo>
                  <a:lnTo>
                    <a:pt x="111262" y="825500"/>
                  </a:lnTo>
                  <a:lnTo>
                    <a:pt x="109775" y="838200"/>
                  </a:lnTo>
                  <a:lnTo>
                    <a:pt x="105273" y="838200"/>
                  </a:lnTo>
                  <a:lnTo>
                    <a:pt x="109901" y="850900"/>
                  </a:lnTo>
                  <a:lnTo>
                    <a:pt x="2087642" y="850900"/>
                  </a:lnTo>
                  <a:lnTo>
                    <a:pt x="2087882" y="838200"/>
                  </a:lnTo>
                  <a:lnTo>
                    <a:pt x="2085275" y="825500"/>
                  </a:lnTo>
                  <a:close/>
                </a:path>
                <a:path w="2518409" h="1879600">
                  <a:moveTo>
                    <a:pt x="2263134" y="825500"/>
                  </a:moveTo>
                  <a:lnTo>
                    <a:pt x="2161032" y="825500"/>
                  </a:lnTo>
                  <a:lnTo>
                    <a:pt x="2157357" y="838200"/>
                  </a:lnTo>
                  <a:lnTo>
                    <a:pt x="2260464" y="838200"/>
                  </a:lnTo>
                  <a:lnTo>
                    <a:pt x="2263134" y="825500"/>
                  </a:lnTo>
                  <a:close/>
                </a:path>
                <a:path w="2518409" h="1879600">
                  <a:moveTo>
                    <a:pt x="121523" y="812800"/>
                  </a:moveTo>
                  <a:lnTo>
                    <a:pt x="117555" y="825500"/>
                  </a:lnTo>
                  <a:lnTo>
                    <a:pt x="134162" y="825500"/>
                  </a:lnTo>
                  <a:lnTo>
                    <a:pt x="121523" y="812800"/>
                  </a:lnTo>
                  <a:close/>
                </a:path>
                <a:path w="2518409" h="1879600">
                  <a:moveTo>
                    <a:pt x="432533" y="800100"/>
                  </a:moveTo>
                  <a:lnTo>
                    <a:pt x="204000" y="800100"/>
                  </a:lnTo>
                  <a:lnTo>
                    <a:pt x="205704" y="812800"/>
                  </a:lnTo>
                  <a:lnTo>
                    <a:pt x="206285" y="825500"/>
                  </a:lnTo>
                  <a:lnTo>
                    <a:pt x="446812" y="825500"/>
                  </a:lnTo>
                  <a:lnTo>
                    <a:pt x="441050" y="812800"/>
                  </a:lnTo>
                  <a:lnTo>
                    <a:pt x="436329" y="812800"/>
                  </a:lnTo>
                  <a:lnTo>
                    <a:pt x="432533" y="800100"/>
                  </a:lnTo>
                  <a:close/>
                </a:path>
                <a:path w="2518409" h="1879600">
                  <a:moveTo>
                    <a:pt x="2297593" y="774700"/>
                  </a:moveTo>
                  <a:lnTo>
                    <a:pt x="1490466" y="774700"/>
                  </a:lnTo>
                  <a:lnTo>
                    <a:pt x="1484197" y="787400"/>
                  </a:lnTo>
                  <a:lnTo>
                    <a:pt x="1472705" y="800100"/>
                  </a:lnTo>
                  <a:lnTo>
                    <a:pt x="1459756" y="812800"/>
                  </a:lnTo>
                  <a:lnTo>
                    <a:pt x="470120" y="812800"/>
                  </a:lnTo>
                  <a:lnTo>
                    <a:pt x="473324" y="825500"/>
                  </a:lnTo>
                  <a:lnTo>
                    <a:pt x="2099034" y="825500"/>
                  </a:lnTo>
                  <a:lnTo>
                    <a:pt x="2100102" y="812800"/>
                  </a:lnTo>
                  <a:lnTo>
                    <a:pt x="2102175" y="800100"/>
                  </a:lnTo>
                  <a:lnTo>
                    <a:pt x="2282412" y="800100"/>
                  </a:lnTo>
                  <a:lnTo>
                    <a:pt x="2290397" y="787400"/>
                  </a:lnTo>
                  <a:lnTo>
                    <a:pt x="2297593" y="774700"/>
                  </a:lnTo>
                  <a:close/>
                </a:path>
                <a:path w="2518409" h="1879600">
                  <a:moveTo>
                    <a:pt x="2275824" y="800100"/>
                  </a:moveTo>
                  <a:lnTo>
                    <a:pt x="2134750" y="800100"/>
                  </a:lnTo>
                  <a:lnTo>
                    <a:pt x="2133682" y="812800"/>
                  </a:lnTo>
                  <a:lnTo>
                    <a:pt x="2155744" y="812800"/>
                  </a:lnTo>
                  <a:lnTo>
                    <a:pt x="2160687" y="825500"/>
                  </a:lnTo>
                  <a:lnTo>
                    <a:pt x="2267877" y="825500"/>
                  </a:lnTo>
                  <a:lnTo>
                    <a:pt x="2271306" y="812800"/>
                  </a:lnTo>
                  <a:lnTo>
                    <a:pt x="2275824" y="800100"/>
                  </a:lnTo>
                  <a:close/>
                </a:path>
                <a:path w="2518409" h="1879600">
                  <a:moveTo>
                    <a:pt x="1432206" y="800100"/>
                  </a:moveTo>
                  <a:lnTo>
                    <a:pt x="478308" y="800100"/>
                  </a:lnTo>
                  <a:lnTo>
                    <a:pt x="468759" y="812800"/>
                  </a:lnTo>
                  <a:lnTo>
                    <a:pt x="1431379" y="812800"/>
                  </a:lnTo>
                  <a:lnTo>
                    <a:pt x="1432206" y="800100"/>
                  </a:lnTo>
                  <a:close/>
                </a:path>
                <a:path w="2518409" h="1879600">
                  <a:moveTo>
                    <a:pt x="204526" y="787400"/>
                  </a:moveTo>
                  <a:lnTo>
                    <a:pt x="203458" y="800100"/>
                  </a:lnTo>
                  <a:lnTo>
                    <a:pt x="220358" y="800100"/>
                  </a:lnTo>
                  <a:lnTo>
                    <a:pt x="204526" y="787400"/>
                  </a:lnTo>
                  <a:close/>
                </a:path>
                <a:path w="2518409" h="1879600">
                  <a:moveTo>
                    <a:pt x="252488" y="787400"/>
                  </a:moveTo>
                  <a:lnTo>
                    <a:pt x="238043" y="787400"/>
                  </a:lnTo>
                  <a:lnTo>
                    <a:pt x="229562" y="800100"/>
                  </a:lnTo>
                  <a:lnTo>
                    <a:pt x="267816" y="800100"/>
                  </a:lnTo>
                  <a:lnTo>
                    <a:pt x="252488" y="787400"/>
                  </a:lnTo>
                  <a:close/>
                </a:path>
                <a:path w="2518409" h="1879600">
                  <a:moveTo>
                    <a:pt x="351056" y="787400"/>
                  </a:moveTo>
                  <a:lnTo>
                    <a:pt x="333025" y="787400"/>
                  </a:lnTo>
                  <a:lnTo>
                    <a:pt x="331245" y="800100"/>
                  </a:lnTo>
                  <a:lnTo>
                    <a:pt x="358277" y="800100"/>
                  </a:lnTo>
                  <a:lnTo>
                    <a:pt x="351056" y="787400"/>
                  </a:lnTo>
                  <a:close/>
                </a:path>
                <a:path w="2518409" h="1879600">
                  <a:moveTo>
                    <a:pt x="389689" y="787400"/>
                  </a:moveTo>
                  <a:lnTo>
                    <a:pt x="375086" y="787400"/>
                  </a:lnTo>
                  <a:lnTo>
                    <a:pt x="371526" y="800100"/>
                  </a:lnTo>
                  <a:lnTo>
                    <a:pt x="399592" y="800100"/>
                  </a:lnTo>
                  <a:lnTo>
                    <a:pt x="389689" y="787400"/>
                  </a:lnTo>
                  <a:close/>
                </a:path>
                <a:path w="2518409" h="1879600">
                  <a:moveTo>
                    <a:pt x="1370209" y="787400"/>
                  </a:moveTo>
                  <a:lnTo>
                    <a:pt x="477544" y="787400"/>
                  </a:lnTo>
                  <a:lnTo>
                    <a:pt x="482581" y="800100"/>
                  </a:lnTo>
                  <a:lnTo>
                    <a:pt x="1382596" y="800100"/>
                  </a:lnTo>
                  <a:lnTo>
                    <a:pt x="1370209" y="787400"/>
                  </a:lnTo>
                  <a:close/>
                </a:path>
                <a:path w="2518409" h="1879600">
                  <a:moveTo>
                    <a:pt x="1329528" y="774700"/>
                  </a:moveTo>
                  <a:lnTo>
                    <a:pt x="480026" y="774700"/>
                  </a:lnTo>
                  <a:lnTo>
                    <a:pt x="473324" y="787400"/>
                  </a:lnTo>
                  <a:lnTo>
                    <a:pt x="1341342" y="787400"/>
                  </a:lnTo>
                  <a:lnTo>
                    <a:pt x="1329528" y="774700"/>
                  </a:lnTo>
                  <a:close/>
                </a:path>
                <a:path w="2518409" h="1879600">
                  <a:moveTo>
                    <a:pt x="1053767" y="698500"/>
                  </a:moveTo>
                  <a:lnTo>
                    <a:pt x="451440" y="698500"/>
                  </a:lnTo>
                  <a:lnTo>
                    <a:pt x="453932" y="711200"/>
                  </a:lnTo>
                  <a:lnTo>
                    <a:pt x="457448" y="723900"/>
                  </a:lnTo>
                  <a:lnTo>
                    <a:pt x="463073" y="736600"/>
                  </a:lnTo>
                  <a:lnTo>
                    <a:pt x="468887" y="749300"/>
                  </a:lnTo>
                  <a:lnTo>
                    <a:pt x="472968" y="762000"/>
                  </a:lnTo>
                  <a:lnTo>
                    <a:pt x="485010" y="762000"/>
                  </a:lnTo>
                  <a:lnTo>
                    <a:pt x="482581" y="774700"/>
                  </a:lnTo>
                  <a:lnTo>
                    <a:pt x="1107314" y="774700"/>
                  </a:lnTo>
                  <a:lnTo>
                    <a:pt x="1084206" y="762000"/>
                  </a:lnTo>
                  <a:lnTo>
                    <a:pt x="1078306" y="749300"/>
                  </a:lnTo>
                  <a:lnTo>
                    <a:pt x="1070298" y="736600"/>
                  </a:lnTo>
                  <a:lnTo>
                    <a:pt x="1062702" y="723900"/>
                  </a:lnTo>
                  <a:lnTo>
                    <a:pt x="1054898" y="711200"/>
                  </a:lnTo>
                  <a:lnTo>
                    <a:pt x="1053767" y="698500"/>
                  </a:lnTo>
                  <a:close/>
                </a:path>
                <a:path w="2518409" h="1879600">
                  <a:moveTo>
                    <a:pt x="1317770" y="762000"/>
                  </a:moveTo>
                  <a:lnTo>
                    <a:pt x="1226589" y="762000"/>
                  </a:lnTo>
                  <a:lnTo>
                    <a:pt x="1222014" y="774700"/>
                  </a:lnTo>
                  <a:lnTo>
                    <a:pt x="1322335" y="774700"/>
                  </a:lnTo>
                  <a:lnTo>
                    <a:pt x="1317770" y="762000"/>
                  </a:lnTo>
                  <a:close/>
                </a:path>
                <a:path w="2518409" h="1879600">
                  <a:moveTo>
                    <a:pt x="2305758" y="736600"/>
                  </a:moveTo>
                  <a:lnTo>
                    <a:pt x="1607918" y="736600"/>
                  </a:lnTo>
                  <a:lnTo>
                    <a:pt x="1601454" y="749300"/>
                  </a:lnTo>
                  <a:lnTo>
                    <a:pt x="1556133" y="749300"/>
                  </a:lnTo>
                  <a:lnTo>
                    <a:pt x="1546807" y="762000"/>
                  </a:lnTo>
                  <a:lnTo>
                    <a:pt x="1519722" y="762000"/>
                  </a:lnTo>
                  <a:lnTo>
                    <a:pt x="1510758" y="774700"/>
                  </a:lnTo>
                  <a:lnTo>
                    <a:pt x="2301813" y="774700"/>
                  </a:lnTo>
                  <a:lnTo>
                    <a:pt x="2302979" y="762000"/>
                  </a:lnTo>
                  <a:lnTo>
                    <a:pt x="2303717" y="749300"/>
                  </a:lnTo>
                  <a:lnTo>
                    <a:pt x="2305758" y="736600"/>
                  </a:lnTo>
                  <a:close/>
                </a:path>
                <a:path w="2518409" h="1879600">
                  <a:moveTo>
                    <a:pt x="1247111" y="749300"/>
                  </a:moveTo>
                  <a:lnTo>
                    <a:pt x="1234715" y="762000"/>
                  </a:lnTo>
                  <a:lnTo>
                    <a:pt x="1270355" y="762000"/>
                  </a:lnTo>
                  <a:lnTo>
                    <a:pt x="1247111" y="749300"/>
                  </a:lnTo>
                  <a:close/>
                </a:path>
                <a:path w="2518409" h="1879600">
                  <a:moveTo>
                    <a:pt x="2382457" y="736600"/>
                  </a:moveTo>
                  <a:lnTo>
                    <a:pt x="2320134" y="736600"/>
                  </a:lnTo>
                  <a:lnTo>
                    <a:pt x="2332180" y="749300"/>
                  </a:lnTo>
                  <a:lnTo>
                    <a:pt x="2375416" y="749300"/>
                  </a:lnTo>
                  <a:lnTo>
                    <a:pt x="2382457" y="736600"/>
                  </a:lnTo>
                  <a:close/>
                </a:path>
                <a:path w="2518409" h="1879600">
                  <a:moveTo>
                    <a:pt x="2375005" y="723900"/>
                  </a:moveTo>
                  <a:lnTo>
                    <a:pt x="1641470" y="723900"/>
                  </a:lnTo>
                  <a:lnTo>
                    <a:pt x="1632734" y="736600"/>
                  </a:lnTo>
                  <a:lnTo>
                    <a:pt x="2381727" y="736600"/>
                  </a:lnTo>
                  <a:lnTo>
                    <a:pt x="2375005" y="723900"/>
                  </a:lnTo>
                  <a:close/>
                </a:path>
                <a:path w="2518409" h="1879600">
                  <a:moveTo>
                    <a:pt x="2366341" y="711200"/>
                  </a:moveTo>
                  <a:lnTo>
                    <a:pt x="1656567" y="711200"/>
                  </a:lnTo>
                  <a:lnTo>
                    <a:pt x="1652006" y="723900"/>
                  </a:lnTo>
                  <a:lnTo>
                    <a:pt x="2368839" y="723900"/>
                  </a:lnTo>
                  <a:lnTo>
                    <a:pt x="2366341" y="711200"/>
                  </a:lnTo>
                  <a:close/>
                </a:path>
                <a:path w="2518409" h="1879600">
                  <a:moveTo>
                    <a:pt x="2392407" y="698500"/>
                  </a:moveTo>
                  <a:lnTo>
                    <a:pt x="1662754" y="698500"/>
                  </a:lnTo>
                  <a:lnTo>
                    <a:pt x="1660438" y="711200"/>
                  </a:lnTo>
                  <a:lnTo>
                    <a:pt x="2387601" y="711200"/>
                  </a:lnTo>
                  <a:lnTo>
                    <a:pt x="2392407" y="698500"/>
                  </a:lnTo>
                  <a:close/>
                </a:path>
                <a:path w="2518409" h="1879600">
                  <a:moveTo>
                    <a:pt x="1036092" y="685800"/>
                  </a:moveTo>
                  <a:lnTo>
                    <a:pt x="431975" y="685800"/>
                  </a:lnTo>
                  <a:lnTo>
                    <a:pt x="437459" y="698500"/>
                  </a:lnTo>
                  <a:lnTo>
                    <a:pt x="1036857" y="698500"/>
                  </a:lnTo>
                  <a:lnTo>
                    <a:pt x="1036092" y="685800"/>
                  </a:lnTo>
                  <a:close/>
                </a:path>
                <a:path w="2518409" h="1879600">
                  <a:moveTo>
                    <a:pt x="2397995" y="685800"/>
                  </a:moveTo>
                  <a:lnTo>
                    <a:pt x="1670105" y="685800"/>
                  </a:lnTo>
                  <a:lnTo>
                    <a:pt x="1665494" y="698500"/>
                  </a:lnTo>
                  <a:lnTo>
                    <a:pt x="2395456" y="698500"/>
                  </a:lnTo>
                  <a:lnTo>
                    <a:pt x="2397995" y="685800"/>
                  </a:lnTo>
                  <a:close/>
                </a:path>
                <a:path w="2518409" h="1879600">
                  <a:moveTo>
                    <a:pt x="1010638" y="673100"/>
                  </a:moveTo>
                  <a:lnTo>
                    <a:pt x="430551" y="673100"/>
                  </a:lnTo>
                  <a:lnTo>
                    <a:pt x="429901" y="685800"/>
                  </a:lnTo>
                  <a:lnTo>
                    <a:pt x="1015266" y="685800"/>
                  </a:lnTo>
                  <a:lnTo>
                    <a:pt x="1010638" y="673100"/>
                  </a:lnTo>
                  <a:close/>
                </a:path>
                <a:path w="2518409" h="1879600">
                  <a:moveTo>
                    <a:pt x="2409829" y="647700"/>
                  </a:moveTo>
                  <a:lnTo>
                    <a:pt x="1687287" y="647700"/>
                  </a:lnTo>
                  <a:lnTo>
                    <a:pt x="1693534" y="660400"/>
                  </a:lnTo>
                  <a:lnTo>
                    <a:pt x="1691758" y="660400"/>
                  </a:lnTo>
                  <a:lnTo>
                    <a:pt x="1684701" y="673100"/>
                  </a:lnTo>
                  <a:lnTo>
                    <a:pt x="1679780" y="685800"/>
                  </a:lnTo>
                  <a:lnTo>
                    <a:pt x="2414595" y="685800"/>
                  </a:lnTo>
                  <a:lnTo>
                    <a:pt x="2413579" y="673100"/>
                  </a:lnTo>
                  <a:lnTo>
                    <a:pt x="2411913" y="673100"/>
                  </a:lnTo>
                  <a:lnTo>
                    <a:pt x="2409947" y="660400"/>
                  </a:lnTo>
                  <a:lnTo>
                    <a:pt x="2409829" y="647700"/>
                  </a:lnTo>
                  <a:close/>
                </a:path>
                <a:path w="2518409" h="1879600">
                  <a:moveTo>
                    <a:pt x="498486" y="660400"/>
                  </a:moveTo>
                  <a:lnTo>
                    <a:pt x="484654" y="660400"/>
                  </a:lnTo>
                  <a:lnTo>
                    <a:pt x="471607" y="673100"/>
                  </a:lnTo>
                  <a:lnTo>
                    <a:pt x="511889" y="673100"/>
                  </a:lnTo>
                  <a:lnTo>
                    <a:pt x="498486" y="660400"/>
                  </a:lnTo>
                  <a:close/>
                </a:path>
                <a:path w="2518409" h="1879600">
                  <a:moveTo>
                    <a:pt x="990502" y="660400"/>
                  </a:moveTo>
                  <a:lnTo>
                    <a:pt x="516161" y="660400"/>
                  </a:lnTo>
                  <a:lnTo>
                    <a:pt x="511889" y="673100"/>
                  </a:lnTo>
                  <a:lnTo>
                    <a:pt x="998213" y="673100"/>
                  </a:lnTo>
                  <a:lnTo>
                    <a:pt x="990502" y="660400"/>
                  </a:lnTo>
                  <a:close/>
                </a:path>
                <a:path w="2518409" h="1879600">
                  <a:moveTo>
                    <a:pt x="2439327" y="647700"/>
                  </a:moveTo>
                  <a:lnTo>
                    <a:pt x="2422542" y="647700"/>
                  </a:lnTo>
                  <a:lnTo>
                    <a:pt x="2422542" y="673100"/>
                  </a:lnTo>
                  <a:lnTo>
                    <a:pt x="2439861" y="673100"/>
                  </a:lnTo>
                  <a:lnTo>
                    <a:pt x="2444489" y="660400"/>
                  </a:lnTo>
                  <a:lnTo>
                    <a:pt x="2439327" y="660400"/>
                  </a:lnTo>
                  <a:lnTo>
                    <a:pt x="2439327" y="647700"/>
                  </a:lnTo>
                  <a:close/>
                </a:path>
                <a:path w="2518409" h="1879600">
                  <a:moveTo>
                    <a:pt x="965440" y="647700"/>
                  </a:moveTo>
                  <a:lnTo>
                    <a:pt x="524946" y="647700"/>
                  </a:lnTo>
                  <a:lnTo>
                    <a:pt x="521742" y="660400"/>
                  </a:lnTo>
                  <a:lnTo>
                    <a:pt x="970419" y="660400"/>
                  </a:lnTo>
                  <a:lnTo>
                    <a:pt x="965440" y="647700"/>
                  </a:lnTo>
                  <a:close/>
                </a:path>
                <a:path w="2518409" h="1879600">
                  <a:moveTo>
                    <a:pt x="842098" y="558800"/>
                  </a:moveTo>
                  <a:lnTo>
                    <a:pt x="525885" y="558800"/>
                  </a:lnTo>
                  <a:lnTo>
                    <a:pt x="523109" y="571500"/>
                  </a:lnTo>
                  <a:lnTo>
                    <a:pt x="516639" y="609600"/>
                  </a:lnTo>
                  <a:lnTo>
                    <a:pt x="515084" y="635000"/>
                  </a:lnTo>
                  <a:lnTo>
                    <a:pt x="517166" y="647700"/>
                  </a:lnTo>
                  <a:lnTo>
                    <a:pt x="875457" y="647700"/>
                  </a:lnTo>
                  <a:lnTo>
                    <a:pt x="858290" y="635000"/>
                  </a:lnTo>
                  <a:lnTo>
                    <a:pt x="844373" y="635000"/>
                  </a:lnTo>
                  <a:lnTo>
                    <a:pt x="839365" y="622300"/>
                  </a:lnTo>
                  <a:lnTo>
                    <a:pt x="841093" y="596900"/>
                  </a:lnTo>
                  <a:lnTo>
                    <a:pt x="848444" y="596900"/>
                  </a:lnTo>
                  <a:lnTo>
                    <a:pt x="848151" y="584200"/>
                  </a:lnTo>
                  <a:lnTo>
                    <a:pt x="844643" y="584200"/>
                  </a:lnTo>
                  <a:lnTo>
                    <a:pt x="844643" y="571500"/>
                  </a:lnTo>
                  <a:lnTo>
                    <a:pt x="842098" y="558800"/>
                  </a:lnTo>
                  <a:close/>
                </a:path>
                <a:path w="2518409" h="1879600">
                  <a:moveTo>
                    <a:pt x="2456657" y="635000"/>
                  </a:moveTo>
                  <a:lnTo>
                    <a:pt x="1667497" y="635000"/>
                  </a:lnTo>
                  <a:lnTo>
                    <a:pt x="1677939" y="647700"/>
                  </a:lnTo>
                  <a:lnTo>
                    <a:pt x="2460217" y="647700"/>
                  </a:lnTo>
                  <a:lnTo>
                    <a:pt x="2456657" y="635000"/>
                  </a:lnTo>
                  <a:close/>
                </a:path>
                <a:path w="2518409" h="1879600">
                  <a:moveTo>
                    <a:pt x="2454929" y="609600"/>
                  </a:moveTo>
                  <a:lnTo>
                    <a:pt x="1657948" y="609600"/>
                  </a:lnTo>
                  <a:lnTo>
                    <a:pt x="1657487" y="622300"/>
                  </a:lnTo>
                  <a:lnTo>
                    <a:pt x="1660148" y="635000"/>
                  </a:lnTo>
                  <a:lnTo>
                    <a:pt x="2454520" y="635000"/>
                  </a:lnTo>
                  <a:lnTo>
                    <a:pt x="2459505" y="622300"/>
                  </a:lnTo>
                  <a:lnTo>
                    <a:pt x="2454929" y="609600"/>
                  </a:lnTo>
                  <a:close/>
                </a:path>
                <a:path w="2518409" h="1879600">
                  <a:moveTo>
                    <a:pt x="2450720" y="596900"/>
                  </a:moveTo>
                  <a:lnTo>
                    <a:pt x="1661000" y="596900"/>
                  </a:lnTo>
                  <a:lnTo>
                    <a:pt x="1658785" y="609600"/>
                  </a:lnTo>
                  <a:lnTo>
                    <a:pt x="2449945" y="609600"/>
                  </a:lnTo>
                  <a:lnTo>
                    <a:pt x="2450720" y="596900"/>
                  </a:lnTo>
                  <a:close/>
                </a:path>
                <a:path w="2518409" h="1879600">
                  <a:moveTo>
                    <a:pt x="1706292" y="584200"/>
                  </a:moveTo>
                  <a:lnTo>
                    <a:pt x="1667791" y="584200"/>
                  </a:lnTo>
                  <a:lnTo>
                    <a:pt x="1664150" y="596900"/>
                  </a:lnTo>
                  <a:lnTo>
                    <a:pt x="1709140" y="596900"/>
                  </a:lnTo>
                  <a:lnTo>
                    <a:pt x="1706292" y="584200"/>
                  </a:lnTo>
                  <a:close/>
                </a:path>
                <a:path w="2518409" h="1879600">
                  <a:moveTo>
                    <a:pt x="2450720" y="571500"/>
                  </a:moveTo>
                  <a:lnTo>
                    <a:pt x="1765976" y="571500"/>
                  </a:lnTo>
                  <a:lnTo>
                    <a:pt x="1751914" y="584200"/>
                  </a:lnTo>
                  <a:lnTo>
                    <a:pt x="1750081" y="584200"/>
                  </a:lnTo>
                  <a:lnTo>
                    <a:pt x="1748353" y="596900"/>
                  </a:lnTo>
                  <a:lnTo>
                    <a:pt x="2453505" y="596900"/>
                  </a:lnTo>
                  <a:lnTo>
                    <a:pt x="2450720" y="571500"/>
                  </a:lnTo>
                  <a:close/>
                </a:path>
                <a:path w="2518409" h="1879600">
                  <a:moveTo>
                    <a:pt x="2434359" y="546100"/>
                  </a:moveTo>
                  <a:lnTo>
                    <a:pt x="1810645" y="546100"/>
                  </a:lnTo>
                  <a:lnTo>
                    <a:pt x="1805839" y="558800"/>
                  </a:lnTo>
                  <a:lnTo>
                    <a:pt x="1776949" y="558800"/>
                  </a:lnTo>
                  <a:lnTo>
                    <a:pt x="1772981" y="571500"/>
                  </a:lnTo>
                  <a:lnTo>
                    <a:pt x="2448224" y="571500"/>
                  </a:lnTo>
                  <a:lnTo>
                    <a:pt x="2441569" y="558800"/>
                  </a:lnTo>
                  <a:lnTo>
                    <a:pt x="2434359" y="546100"/>
                  </a:lnTo>
                  <a:close/>
                </a:path>
                <a:path w="2518409" h="1879600">
                  <a:moveTo>
                    <a:pt x="534943" y="546100"/>
                  </a:moveTo>
                  <a:lnTo>
                    <a:pt x="528799" y="558800"/>
                  </a:lnTo>
                  <a:lnTo>
                    <a:pt x="545208" y="558800"/>
                  </a:lnTo>
                  <a:lnTo>
                    <a:pt x="534943" y="546100"/>
                  </a:lnTo>
                  <a:close/>
                </a:path>
                <a:path w="2518409" h="1879600">
                  <a:moveTo>
                    <a:pt x="835359" y="546100"/>
                  </a:moveTo>
                  <a:lnTo>
                    <a:pt x="608357" y="546100"/>
                  </a:lnTo>
                  <a:lnTo>
                    <a:pt x="606985" y="558800"/>
                  </a:lnTo>
                  <a:lnTo>
                    <a:pt x="839303" y="558800"/>
                  </a:lnTo>
                  <a:lnTo>
                    <a:pt x="835359" y="546100"/>
                  </a:lnTo>
                  <a:close/>
                </a:path>
                <a:path w="2518409" h="1879600">
                  <a:moveTo>
                    <a:pt x="2486258" y="546100"/>
                  </a:moveTo>
                  <a:lnTo>
                    <a:pt x="2479253" y="546100"/>
                  </a:lnTo>
                  <a:lnTo>
                    <a:pt x="2480321" y="558800"/>
                  </a:lnTo>
                  <a:lnTo>
                    <a:pt x="2485902" y="558800"/>
                  </a:lnTo>
                  <a:lnTo>
                    <a:pt x="2486258" y="546100"/>
                  </a:lnTo>
                  <a:close/>
                </a:path>
                <a:path w="2518409" h="1879600">
                  <a:moveTo>
                    <a:pt x="818905" y="533400"/>
                  </a:moveTo>
                  <a:lnTo>
                    <a:pt x="627393" y="533400"/>
                  </a:lnTo>
                  <a:lnTo>
                    <a:pt x="621519" y="546100"/>
                  </a:lnTo>
                  <a:lnTo>
                    <a:pt x="822885" y="546100"/>
                  </a:lnTo>
                  <a:lnTo>
                    <a:pt x="818905" y="533400"/>
                  </a:lnTo>
                  <a:close/>
                </a:path>
                <a:path w="2518409" h="1879600">
                  <a:moveTo>
                    <a:pt x="2435118" y="520700"/>
                  </a:moveTo>
                  <a:lnTo>
                    <a:pt x="1832068" y="520700"/>
                  </a:lnTo>
                  <a:lnTo>
                    <a:pt x="1833429" y="546100"/>
                  </a:lnTo>
                  <a:lnTo>
                    <a:pt x="2429841" y="546100"/>
                  </a:lnTo>
                  <a:lnTo>
                    <a:pt x="2427055" y="533400"/>
                  </a:lnTo>
                  <a:lnTo>
                    <a:pt x="2432626" y="533400"/>
                  </a:lnTo>
                  <a:lnTo>
                    <a:pt x="2435118" y="520700"/>
                  </a:lnTo>
                  <a:close/>
                </a:path>
                <a:path w="2518409" h="1879600">
                  <a:moveTo>
                    <a:pt x="2490111" y="533400"/>
                  </a:moveTo>
                  <a:lnTo>
                    <a:pt x="2465431" y="533400"/>
                  </a:lnTo>
                  <a:lnTo>
                    <a:pt x="2466855" y="546100"/>
                  </a:lnTo>
                  <a:lnTo>
                    <a:pt x="2495095" y="546100"/>
                  </a:lnTo>
                  <a:lnTo>
                    <a:pt x="2490111" y="533400"/>
                  </a:lnTo>
                  <a:close/>
                </a:path>
                <a:path w="2518409" h="1879600">
                  <a:moveTo>
                    <a:pt x="809966" y="508000"/>
                  </a:moveTo>
                  <a:lnTo>
                    <a:pt x="615467" y="508000"/>
                  </a:lnTo>
                  <a:lnTo>
                    <a:pt x="620059" y="520700"/>
                  </a:lnTo>
                  <a:lnTo>
                    <a:pt x="625148" y="520700"/>
                  </a:lnTo>
                  <a:lnTo>
                    <a:pt x="628912" y="533400"/>
                  </a:lnTo>
                  <a:lnTo>
                    <a:pt x="816720" y="533400"/>
                  </a:lnTo>
                  <a:lnTo>
                    <a:pt x="813972" y="520700"/>
                  </a:lnTo>
                  <a:lnTo>
                    <a:pt x="809966" y="508000"/>
                  </a:lnTo>
                  <a:close/>
                </a:path>
                <a:path w="2518409" h="1879600">
                  <a:moveTo>
                    <a:pt x="2449536" y="508000"/>
                  </a:moveTo>
                  <a:lnTo>
                    <a:pt x="1837461" y="508000"/>
                  </a:lnTo>
                  <a:lnTo>
                    <a:pt x="1834791" y="520700"/>
                  </a:lnTo>
                  <a:lnTo>
                    <a:pt x="2435118" y="520700"/>
                  </a:lnTo>
                  <a:lnTo>
                    <a:pt x="2437547" y="533400"/>
                  </a:lnTo>
                  <a:lnTo>
                    <a:pt x="2441463" y="533400"/>
                  </a:lnTo>
                  <a:lnTo>
                    <a:pt x="2445264" y="520700"/>
                  </a:lnTo>
                  <a:lnTo>
                    <a:pt x="2449536" y="508000"/>
                  </a:lnTo>
                  <a:close/>
                </a:path>
                <a:path w="2518409" h="1879600">
                  <a:moveTo>
                    <a:pt x="2489818" y="520700"/>
                  </a:moveTo>
                  <a:lnTo>
                    <a:pt x="2468939" y="520700"/>
                  </a:lnTo>
                  <a:lnTo>
                    <a:pt x="2470363" y="533400"/>
                  </a:lnTo>
                  <a:lnTo>
                    <a:pt x="2487682" y="533400"/>
                  </a:lnTo>
                  <a:lnTo>
                    <a:pt x="2489818" y="520700"/>
                  </a:lnTo>
                  <a:close/>
                </a:path>
                <a:path w="2518409" h="1879600">
                  <a:moveTo>
                    <a:pt x="2504289" y="508000"/>
                  </a:moveTo>
                  <a:lnTo>
                    <a:pt x="2461871" y="508000"/>
                  </a:lnTo>
                  <a:lnTo>
                    <a:pt x="2461871" y="520700"/>
                  </a:lnTo>
                  <a:lnTo>
                    <a:pt x="2500372" y="520700"/>
                  </a:lnTo>
                  <a:lnTo>
                    <a:pt x="2504289" y="508000"/>
                  </a:lnTo>
                  <a:close/>
                </a:path>
                <a:path w="2518409" h="1879600">
                  <a:moveTo>
                    <a:pt x="723149" y="482600"/>
                  </a:moveTo>
                  <a:lnTo>
                    <a:pt x="614661" y="482600"/>
                  </a:lnTo>
                  <a:lnTo>
                    <a:pt x="613491" y="495300"/>
                  </a:lnTo>
                  <a:lnTo>
                    <a:pt x="613309" y="508000"/>
                  </a:lnTo>
                  <a:lnTo>
                    <a:pt x="804005" y="508000"/>
                  </a:lnTo>
                  <a:lnTo>
                    <a:pt x="796977" y="495300"/>
                  </a:lnTo>
                  <a:lnTo>
                    <a:pt x="726353" y="495300"/>
                  </a:lnTo>
                  <a:lnTo>
                    <a:pt x="723149" y="482600"/>
                  </a:lnTo>
                  <a:close/>
                </a:path>
                <a:path w="2518409" h="1879600">
                  <a:moveTo>
                    <a:pt x="2501797" y="495300"/>
                  </a:moveTo>
                  <a:lnTo>
                    <a:pt x="1850455" y="495300"/>
                  </a:lnTo>
                  <a:lnTo>
                    <a:pt x="1843869" y="508000"/>
                  </a:lnTo>
                  <a:lnTo>
                    <a:pt x="2504948" y="508000"/>
                  </a:lnTo>
                  <a:lnTo>
                    <a:pt x="2501797" y="495300"/>
                  </a:lnTo>
                  <a:close/>
                </a:path>
                <a:path w="2518409" h="1879600">
                  <a:moveTo>
                    <a:pt x="761713" y="482600"/>
                  </a:moveTo>
                  <a:lnTo>
                    <a:pt x="741536" y="482600"/>
                  </a:lnTo>
                  <a:lnTo>
                    <a:pt x="740112" y="495300"/>
                  </a:lnTo>
                  <a:lnTo>
                    <a:pt x="764855" y="495300"/>
                  </a:lnTo>
                  <a:lnTo>
                    <a:pt x="761713" y="482600"/>
                  </a:lnTo>
                  <a:close/>
                </a:path>
                <a:path w="2518409" h="1879600">
                  <a:moveTo>
                    <a:pt x="1859471" y="482600"/>
                  </a:moveTo>
                  <a:lnTo>
                    <a:pt x="1857282" y="482600"/>
                  </a:lnTo>
                  <a:lnTo>
                    <a:pt x="1855198" y="495300"/>
                  </a:lnTo>
                  <a:lnTo>
                    <a:pt x="1863921" y="495300"/>
                  </a:lnTo>
                  <a:lnTo>
                    <a:pt x="1859471" y="482600"/>
                  </a:lnTo>
                  <a:close/>
                </a:path>
                <a:path w="2518409" h="1879600">
                  <a:moveTo>
                    <a:pt x="2505357" y="482600"/>
                  </a:moveTo>
                  <a:lnTo>
                    <a:pt x="1879221" y="482600"/>
                  </a:lnTo>
                  <a:lnTo>
                    <a:pt x="1873381" y="495300"/>
                  </a:lnTo>
                  <a:lnTo>
                    <a:pt x="2504289" y="495300"/>
                  </a:lnTo>
                  <a:lnTo>
                    <a:pt x="2505357" y="482600"/>
                  </a:lnTo>
                  <a:close/>
                </a:path>
                <a:path w="2518409" h="1879600">
                  <a:moveTo>
                    <a:pt x="706117" y="469900"/>
                  </a:moveTo>
                  <a:lnTo>
                    <a:pt x="615770" y="469900"/>
                  </a:lnTo>
                  <a:lnTo>
                    <a:pt x="615467" y="482600"/>
                  </a:lnTo>
                  <a:lnTo>
                    <a:pt x="716692" y="482600"/>
                  </a:lnTo>
                  <a:lnTo>
                    <a:pt x="706117" y="469900"/>
                  </a:lnTo>
                  <a:close/>
                </a:path>
                <a:path w="2518409" h="1879600">
                  <a:moveTo>
                    <a:pt x="2506425" y="469900"/>
                  </a:moveTo>
                  <a:lnTo>
                    <a:pt x="1887773" y="469900"/>
                  </a:lnTo>
                  <a:lnTo>
                    <a:pt x="1884562" y="482600"/>
                  </a:lnTo>
                  <a:lnTo>
                    <a:pt x="2504351" y="482600"/>
                  </a:lnTo>
                  <a:lnTo>
                    <a:pt x="2506425" y="469900"/>
                  </a:lnTo>
                  <a:close/>
                </a:path>
                <a:path w="2518409" h="1879600">
                  <a:moveTo>
                    <a:pt x="694972" y="444500"/>
                  </a:moveTo>
                  <a:lnTo>
                    <a:pt x="638010" y="444500"/>
                  </a:lnTo>
                  <a:lnTo>
                    <a:pt x="638785" y="457200"/>
                  </a:lnTo>
                  <a:lnTo>
                    <a:pt x="642230" y="469900"/>
                  </a:lnTo>
                  <a:lnTo>
                    <a:pt x="699830" y="469900"/>
                  </a:lnTo>
                  <a:lnTo>
                    <a:pt x="691412" y="457200"/>
                  </a:lnTo>
                  <a:lnTo>
                    <a:pt x="694972" y="444500"/>
                  </a:lnTo>
                  <a:close/>
                </a:path>
                <a:path w="2518409" h="1879600">
                  <a:moveTo>
                    <a:pt x="2503995" y="457200"/>
                  </a:moveTo>
                  <a:lnTo>
                    <a:pt x="1941876" y="457200"/>
                  </a:lnTo>
                  <a:lnTo>
                    <a:pt x="1940808" y="469900"/>
                  </a:lnTo>
                  <a:lnTo>
                    <a:pt x="2505001" y="469900"/>
                  </a:lnTo>
                  <a:lnTo>
                    <a:pt x="2503995" y="457200"/>
                  </a:lnTo>
                  <a:close/>
                </a:path>
                <a:path w="2518409" h="1879600">
                  <a:moveTo>
                    <a:pt x="2505775" y="431800"/>
                  </a:moveTo>
                  <a:lnTo>
                    <a:pt x="1933453" y="431800"/>
                  </a:lnTo>
                  <a:lnTo>
                    <a:pt x="1937018" y="444500"/>
                  </a:lnTo>
                  <a:lnTo>
                    <a:pt x="1938379" y="444500"/>
                  </a:lnTo>
                  <a:lnTo>
                    <a:pt x="1943478" y="457200"/>
                  </a:lnTo>
                  <a:lnTo>
                    <a:pt x="2513136" y="457200"/>
                  </a:lnTo>
                  <a:lnTo>
                    <a:pt x="2505775" y="444500"/>
                  </a:lnTo>
                  <a:lnTo>
                    <a:pt x="2505775" y="431800"/>
                  </a:lnTo>
                  <a:close/>
                </a:path>
                <a:path w="2518409" h="1879600">
                  <a:moveTo>
                    <a:pt x="678595" y="419100"/>
                  </a:moveTo>
                  <a:lnTo>
                    <a:pt x="678417" y="431800"/>
                  </a:lnTo>
                  <a:lnTo>
                    <a:pt x="654415" y="431800"/>
                  </a:lnTo>
                  <a:lnTo>
                    <a:pt x="647090" y="444500"/>
                  </a:lnTo>
                  <a:lnTo>
                    <a:pt x="680438" y="444500"/>
                  </a:lnTo>
                  <a:lnTo>
                    <a:pt x="680438" y="431800"/>
                  </a:lnTo>
                  <a:lnTo>
                    <a:pt x="678595" y="419100"/>
                  </a:lnTo>
                  <a:close/>
                </a:path>
                <a:path w="2518409" h="1879600">
                  <a:moveTo>
                    <a:pt x="2510644" y="431800"/>
                  </a:moveTo>
                  <a:lnTo>
                    <a:pt x="2505775" y="431800"/>
                  </a:lnTo>
                  <a:lnTo>
                    <a:pt x="2509629" y="444500"/>
                  </a:lnTo>
                  <a:lnTo>
                    <a:pt x="2510644" y="431800"/>
                  </a:lnTo>
                  <a:close/>
                </a:path>
                <a:path w="2518409" h="1879600">
                  <a:moveTo>
                    <a:pt x="667088" y="419100"/>
                  </a:moveTo>
                  <a:lnTo>
                    <a:pt x="663758" y="419100"/>
                  </a:lnTo>
                  <a:lnTo>
                    <a:pt x="662512" y="431800"/>
                  </a:lnTo>
                  <a:lnTo>
                    <a:pt x="673549" y="431800"/>
                  </a:lnTo>
                  <a:lnTo>
                    <a:pt x="667088" y="419100"/>
                  </a:lnTo>
                  <a:close/>
                </a:path>
                <a:path w="2518409" h="1879600">
                  <a:moveTo>
                    <a:pt x="2509922" y="393700"/>
                  </a:moveTo>
                  <a:lnTo>
                    <a:pt x="1892641" y="393700"/>
                  </a:lnTo>
                  <a:lnTo>
                    <a:pt x="1899736" y="406400"/>
                  </a:lnTo>
                  <a:lnTo>
                    <a:pt x="1907287" y="419100"/>
                  </a:lnTo>
                  <a:lnTo>
                    <a:pt x="1918784" y="419100"/>
                  </a:lnTo>
                  <a:lnTo>
                    <a:pt x="1926491" y="431800"/>
                  </a:lnTo>
                  <a:lnTo>
                    <a:pt x="2509894" y="431800"/>
                  </a:lnTo>
                  <a:lnTo>
                    <a:pt x="2507223" y="419100"/>
                  </a:lnTo>
                  <a:lnTo>
                    <a:pt x="2504407" y="406400"/>
                  </a:lnTo>
                  <a:lnTo>
                    <a:pt x="2514194" y="406400"/>
                  </a:lnTo>
                  <a:lnTo>
                    <a:pt x="2509922" y="393700"/>
                  </a:lnTo>
                  <a:close/>
                </a:path>
                <a:path w="2518409" h="1879600">
                  <a:moveTo>
                    <a:pt x="1795347" y="406400"/>
                  </a:moveTo>
                  <a:lnTo>
                    <a:pt x="1774101" y="406400"/>
                  </a:lnTo>
                  <a:lnTo>
                    <a:pt x="1775473" y="419100"/>
                  </a:lnTo>
                  <a:lnTo>
                    <a:pt x="1789829" y="419100"/>
                  </a:lnTo>
                  <a:lnTo>
                    <a:pt x="1795347" y="406400"/>
                  </a:lnTo>
                  <a:close/>
                </a:path>
                <a:path w="2518409" h="1879600">
                  <a:moveTo>
                    <a:pt x="1850518" y="406400"/>
                  </a:moveTo>
                  <a:lnTo>
                    <a:pt x="1834382" y="406400"/>
                  </a:lnTo>
                  <a:lnTo>
                    <a:pt x="1835094" y="419100"/>
                  </a:lnTo>
                  <a:lnTo>
                    <a:pt x="1848141" y="419100"/>
                  </a:lnTo>
                  <a:lnTo>
                    <a:pt x="1850518" y="406400"/>
                  </a:lnTo>
                  <a:close/>
                </a:path>
                <a:path w="2518409" h="1879600">
                  <a:moveTo>
                    <a:pt x="1850811" y="393700"/>
                  </a:moveTo>
                  <a:lnTo>
                    <a:pt x="1761641" y="393700"/>
                  </a:lnTo>
                  <a:lnTo>
                    <a:pt x="1763013" y="406400"/>
                  </a:lnTo>
                  <a:lnTo>
                    <a:pt x="1853125" y="406400"/>
                  </a:lnTo>
                  <a:lnTo>
                    <a:pt x="1850811" y="393700"/>
                  </a:lnTo>
                  <a:close/>
                </a:path>
                <a:path w="2518409" h="1879600">
                  <a:moveTo>
                    <a:pt x="1864224" y="381000"/>
                  </a:moveTo>
                  <a:lnTo>
                    <a:pt x="1766447" y="381000"/>
                  </a:lnTo>
                  <a:lnTo>
                    <a:pt x="1764018" y="393700"/>
                  </a:lnTo>
                  <a:lnTo>
                    <a:pt x="1856507" y="393700"/>
                  </a:lnTo>
                  <a:lnTo>
                    <a:pt x="1864224" y="381000"/>
                  </a:lnTo>
                  <a:close/>
                </a:path>
                <a:path w="2518409" h="1879600">
                  <a:moveTo>
                    <a:pt x="2498006" y="381000"/>
                  </a:moveTo>
                  <a:lnTo>
                    <a:pt x="1885396" y="381000"/>
                  </a:lnTo>
                  <a:lnTo>
                    <a:pt x="1888307" y="393700"/>
                  </a:lnTo>
                  <a:lnTo>
                    <a:pt x="2501797" y="393700"/>
                  </a:lnTo>
                  <a:lnTo>
                    <a:pt x="2498006" y="381000"/>
                  </a:lnTo>
                  <a:close/>
                </a:path>
                <a:path w="2518409" h="1879600">
                  <a:moveTo>
                    <a:pt x="2345414" y="317500"/>
                  </a:moveTo>
                  <a:lnTo>
                    <a:pt x="1769117" y="317500"/>
                  </a:lnTo>
                  <a:lnTo>
                    <a:pt x="1769599" y="330200"/>
                  </a:lnTo>
                  <a:lnTo>
                    <a:pt x="1769639" y="342900"/>
                  </a:lnTo>
                  <a:lnTo>
                    <a:pt x="1768009" y="381000"/>
                  </a:lnTo>
                  <a:lnTo>
                    <a:pt x="2506425" y="381000"/>
                  </a:lnTo>
                  <a:lnTo>
                    <a:pt x="2502509" y="368300"/>
                  </a:lnTo>
                  <a:lnTo>
                    <a:pt x="2384921" y="368300"/>
                  </a:lnTo>
                  <a:lnTo>
                    <a:pt x="2383559" y="355600"/>
                  </a:lnTo>
                  <a:lnTo>
                    <a:pt x="2361958" y="355600"/>
                  </a:lnTo>
                  <a:lnTo>
                    <a:pt x="2359476" y="342900"/>
                  </a:lnTo>
                  <a:lnTo>
                    <a:pt x="2356031" y="342900"/>
                  </a:lnTo>
                  <a:lnTo>
                    <a:pt x="2345058" y="330200"/>
                  </a:lnTo>
                  <a:lnTo>
                    <a:pt x="2338650" y="330200"/>
                  </a:lnTo>
                  <a:lnTo>
                    <a:pt x="2345414" y="317500"/>
                  </a:lnTo>
                  <a:close/>
                </a:path>
                <a:path w="2518409" h="1879600">
                  <a:moveTo>
                    <a:pt x="2506896" y="355600"/>
                  </a:moveTo>
                  <a:lnTo>
                    <a:pt x="2388774" y="355600"/>
                  </a:lnTo>
                  <a:lnTo>
                    <a:pt x="2384921" y="368300"/>
                  </a:lnTo>
                  <a:lnTo>
                    <a:pt x="2499838" y="368300"/>
                  </a:lnTo>
                  <a:lnTo>
                    <a:pt x="2506896" y="355600"/>
                  </a:lnTo>
                  <a:close/>
                </a:path>
                <a:path w="2518409" h="1879600">
                  <a:moveTo>
                    <a:pt x="2380648" y="342900"/>
                  </a:moveTo>
                  <a:lnTo>
                    <a:pt x="2371099" y="355600"/>
                  </a:lnTo>
                  <a:lnTo>
                    <a:pt x="2382072" y="355600"/>
                  </a:lnTo>
                  <a:lnTo>
                    <a:pt x="2380648" y="342900"/>
                  </a:lnTo>
                  <a:close/>
                </a:path>
                <a:path w="2518409" h="1879600">
                  <a:moveTo>
                    <a:pt x="2505409" y="330200"/>
                  </a:moveTo>
                  <a:lnTo>
                    <a:pt x="2426626" y="330200"/>
                  </a:lnTo>
                  <a:lnTo>
                    <a:pt x="2425202" y="342900"/>
                  </a:lnTo>
                  <a:lnTo>
                    <a:pt x="2422028" y="355600"/>
                  </a:lnTo>
                  <a:lnTo>
                    <a:pt x="2516749" y="355600"/>
                  </a:lnTo>
                  <a:lnTo>
                    <a:pt x="2517807" y="342900"/>
                  </a:lnTo>
                  <a:lnTo>
                    <a:pt x="2511105" y="342900"/>
                  </a:lnTo>
                  <a:lnTo>
                    <a:pt x="2505409" y="330200"/>
                  </a:lnTo>
                  <a:close/>
                </a:path>
                <a:path w="2518409" h="1879600">
                  <a:moveTo>
                    <a:pt x="2504467" y="317500"/>
                  </a:moveTo>
                  <a:lnTo>
                    <a:pt x="2431966" y="317500"/>
                  </a:lnTo>
                  <a:lnTo>
                    <a:pt x="2432322" y="330200"/>
                  </a:lnTo>
                  <a:lnTo>
                    <a:pt x="2507964" y="330200"/>
                  </a:lnTo>
                  <a:lnTo>
                    <a:pt x="2504467" y="317500"/>
                  </a:lnTo>
                  <a:close/>
                </a:path>
                <a:path w="2518409" h="1879600">
                  <a:moveTo>
                    <a:pt x="2345707" y="304800"/>
                  </a:moveTo>
                  <a:lnTo>
                    <a:pt x="1773033" y="304800"/>
                  </a:lnTo>
                  <a:lnTo>
                    <a:pt x="1771787" y="317500"/>
                  </a:lnTo>
                  <a:lnTo>
                    <a:pt x="2346356" y="317500"/>
                  </a:lnTo>
                  <a:lnTo>
                    <a:pt x="2345707" y="304800"/>
                  </a:lnTo>
                  <a:close/>
                </a:path>
                <a:path w="2518409" h="1879600">
                  <a:moveTo>
                    <a:pt x="2502624" y="304800"/>
                  </a:moveTo>
                  <a:lnTo>
                    <a:pt x="2451432" y="304800"/>
                  </a:lnTo>
                  <a:lnTo>
                    <a:pt x="2450008" y="317500"/>
                  </a:lnTo>
                  <a:lnTo>
                    <a:pt x="2492425" y="317500"/>
                  </a:lnTo>
                  <a:lnTo>
                    <a:pt x="2502624" y="304800"/>
                  </a:lnTo>
                  <a:close/>
                </a:path>
                <a:path w="2518409" h="1879600">
                  <a:moveTo>
                    <a:pt x="2337226" y="292100"/>
                  </a:moveTo>
                  <a:lnTo>
                    <a:pt x="1774405" y="292100"/>
                  </a:lnTo>
                  <a:lnTo>
                    <a:pt x="1774583" y="304800"/>
                  </a:lnTo>
                  <a:lnTo>
                    <a:pt x="2335739" y="304800"/>
                  </a:lnTo>
                  <a:lnTo>
                    <a:pt x="2337226" y="292100"/>
                  </a:lnTo>
                  <a:close/>
                </a:path>
                <a:path w="2518409" h="1879600">
                  <a:moveTo>
                    <a:pt x="2466970" y="292100"/>
                  </a:moveTo>
                  <a:lnTo>
                    <a:pt x="2459913" y="304800"/>
                  </a:lnTo>
                  <a:lnTo>
                    <a:pt x="2472604" y="304800"/>
                  </a:lnTo>
                  <a:lnTo>
                    <a:pt x="2466970" y="292100"/>
                  </a:lnTo>
                  <a:close/>
                </a:path>
                <a:path w="2518409" h="1879600">
                  <a:moveTo>
                    <a:pt x="2482457" y="292100"/>
                  </a:moveTo>
                  <a:lnTo>
                    <a:pt x="2474028" y="292100"/>
                  </a:lnTo>
                  <a:lnTo>
                    <a:pt x="2472604" y="304800"/>
                  </a:lnTo>
                  <a:lnTo>
                    <a:pt x="2487441" y="304800"/>
                  </a:lnTo>
                  <a:lnTo>
                    <a:pt x="2482457" y="292100"/>
                  </a:lnTo>
                  <a:close/>
                </a:path>
                <a:path w="2518409" h="1879600">
                  <a:moveTo>
                    <a:pt x="1797127" y="279400"/>
                  </a:moveTo>
                  <a:lnTo>
                    <a:pt x="1775881" y="279400"/>
                  </a:lnTo>
                  <a:lnTo>
                    <a:pt x="1774227" y="292100"/>
                  </a:lnTo>
                  <a:lnTo>
                    <a:pt x="1808509" y="292100"/>
                  </a:lnTo>
                  <a:lnTo>
                    <a:pt x="1797127" y="279400"/>
                  </a:lnTo>
                  <a:close/>
                </a:path>
                <a:path w="2518409" h="1879600">
                  <a:moveTo>
                    <a:pt x="2341728" y="279400"/>
                  </a:moveTo>
                  <a:lnTo>
                    <a:pt x="1819234" y="279400"/>
                  </a:lnTo>
                  <a:lnTo>
                    <a:pt x="1813441" y="292100"/>
                  </a:lnTo>
                  <a:lnTo>
                    <a:pt x="2338587" y="292100"/>
                  </a:lnTo>
                  <a:lnTo>
                    <a:pt x="2341728" y="279400"/>
                  </a:lnTo>
                  <a:close/>
                </a:path>
                <a:path w="2518409" h="1879600">
                  <a:moveTo>
                    <a:pt x="2292253" y="266700"/>
                  </a:moveTo>
                  <a:lnTo>
                    <a:pt x="1836723" y="266700"/>
                  </a:lnTo>
                  <a:lnTo>
                    <a:pt x="1827773" y="279400"/>
                  </a:lnTo>
                  <a:lnTo>
                    <a:pt x="2299311" y="279400"/>
                  </a:lnTo>
                  <a:lnTo>
                    <a:pt x="2292253" y="266700"/>
                  </a:lnTo>
                  <a:close/>
                </a:path>
                <a:path w="2518409" h="1879600">
                  <a:moveTo>
                    <a:pt x="2279615" y="254000"/>
                  </a:moveTo>
                  <a:lnTo>
                    <a:pt x="1858001" y="254000"/>
                  </a:lnTo>
                  <a:lnTo>
                    <a:pt x="1850391" y="266700"/>
                  </a:lnTo>
                  <a:lnTo>
                    <a:pt x="2285604" y="266700"/>
                  </a:lnTo>
                  <a:lnTo>
                    <a:pt x="2279615" y="254000"/>
                  </a:lnTo>
                  <a:close/>
                </a:path>
                <a:path w="2518409" h="1879600">
                  <a:moveTo>
                    <a:pt x="2247406" y="241300"/>
                  </a:moveTo>
                  <a:lnTo>
                    <a:pt x="1865701" y="241300"/>
                  </a:lnTo>
                  <a:lnTo>
                    <a:pt x="1866413" y="254000"/>
                  </a:lnTo>
                  <a:lnTo>
                    <a:pt x="2248830" y="254000"/>
                  </a:lnTo>
                  <a:lnTo>
                    <a:pt x="2247406" y="241300"/>
                  </a:lnTo>
                  <a:close/>
                </a:path>
                <a:path w="2518409" h="1879600">
                  <a:moveTo>
                    <a:pt x="2260453" y="241300"/>
                  </a:moveTo>
                  <a:lnTo>
                    <a:pt x="2257668" y="254000"/>
                  </a:lnTo>
                  <a:lnTo>
                    <a:pt x="2263008" y="254000"/>
                  </a:lnTo>
                  <a:lnTo>
                    <a:pt x="2260453" y="241300"/>
                  </a:lnTo>
                  <a:close/>
                </a:path>
                <a:path w="2518409" h="1879600">
                  <a:moveTo>
                    <a:pt x="2270777" y="241300"/>
                  </a:moveTo>
                  <a:lnTo>
                    <a:pt x="2266505" y="241300"/>
                  </a:lnTo>
                  <a:lnTo>
                    <a:pt x="2265437" y="254000"/>
                  </a:lnTo>
                  <a:lnTo>
                    <a:pt x="2272557" y="254000"/>
                  </a:lnTo>
                  <a:lnTo>
                    <a:pt x="2270777" y="241300"/>
                  </a:lnTo>
                  <a:close/>
                </a:path>
                <a:path w="2518409" h="1879600">
                  <a:moveTo>
                    <a:pt x="2176089" y="203200"/>
                  </a:moveTo>
                  <a:lnTo>
                    <a:pt x="1856444" y="203200"/>
                  </a:lnTo>
                  <a:lnTo>
                    <a:pt x="1856088" y="215900"/>
                  </a:lnTo>
                  <a:lnTo>
                    <a:pt x="1853659" y="228600"/>
                  </a:lnTo>
                  <a:lnTo>
                    <a:pt x="1855795" y="241300"/>
                  </a:lnTo>
                  <a:lnTo>
                    <a:pt x="2196560" y="241300"/>
                  </a:lnTo>
                  <a:lnTo>
                    <a:pt x="2195429" y="228600"/>
                  </a:lnTo>
                  <a:lnTo>
                    <a:pt x="2181607" y="228600"/>
                  </a:lnTo>
                  <a:lnTo>
                    <a:pt x="2175325" y="215900"/>
                  </a:lnTo>
                  <a:lnTo>
                    <a:pt x="2176089" y="215900"/>
                  </a:lnTo>
                  <a:lnTo>
                    <a:pt x="2176089" y="203200"/>
                  </a:lnTo>
                  <a:close/>
                </a:path>
                <a:path w="2518409" h="1879600">
                  <a:moveTo>
                    <a:pt x="2165412" y="190500"/>
                  </a:moveTo>
                  <a:lnTo>
                    <a:pt x="1851523" y="190500"/>
                  </a:lnTo>
                  <a:lnTo>
                    <a:pt x="1849031" y="203200"/>
                  </a:lnTo>
                  <a:lnTo>
                    <a:pt x="2168267" y="203200"/>
                  </a:lnTo>
                  <a:lnTo>
                    <a:pt x="2165412" y="190500"/>
                  </a:lnTo>
                  <a:close/>
                </a:path>
                <a:path w="2518409" h="1879600">
                  <a:moveTo>
                    <a:pt x="2159877" y="177800"/>
                  </a:moveTo>
                  <a:lnTo>
                    <a:pt x="1855439" y="177800"/>
                  </a:lnTo>
                  <a:lnTo>
                    <a:pt x="1856926" y="190500"/>
                  </a:lnTo>
                  <a:lnTo>
                    <a:pt x="2162472" y="190500"/>
                  </a:lnTo>
                  <a:lnTo>
                    <a:pt x="2159877" y="177800"/>
                  </a:lnTo>
                  <a:close/>
                </a:path>
                <a:path w="2518409" h="1879600">
                  <a:moveTo>
                    <a:pt x="2154713" y="165100"/>
                  </a:moveTo>
                  <a:lnTo>
                    <a:pt x="1855083" y="165100"/>
                  </a:lnTo>
                  <a:lnTo>
                    <a:pt x="1854078" y="177800"/>
                  </a:lnTo>
                  <a:lnTo>
                    <a:pt x="2158058" y="177800"/>
                  </a:lnTo>
                  <a:lnTo>
                    <a:pt x="2154713" y="165100"/>
                  </a:lnTo>
                  <a:close/>
                </a:path>
                <a:path w="2518409" h="1879600">
                  <a:moveTo>
                    <a:pt x="2138247" y="152400"/>
                  </a:moveTo>
                  <a:lnTo>
                    <a:pt x="1850099" y="152400"/>
                  </a:lnTo>
                  <a:lnTo>
                    <a:pt x="1851586" y="165100"/>
                  </a:lnTo>
                  <a:lnTo>
                    <a:pt x="2142594" y="165100"/>
                  </a:lnTo>
                  <a:lnTo>
                    <a:pt x="2138247" y="152400"/>
                  </a:lnTo>
                  <a:close/>
                </a:path>
                <a:path w="2518409" h="1879600">
                  <a:moveTo>
                    <a:pt x="2131892" y="139700"/>
                  </a:moveTo>
                  <a:lnTo>
                    <a:pt x="1862559" y="139700"/>
                  </a:lnTo>
                  <a:lnTo>
                    <a:pt x="1854371" y="152400"/>
                  </a:lnTo>
                  <a:lnTo>
                    <a:pt x="2134446" y="152400"/>
                  </a:lnTo>
                  <a:lnTo>
                    <a:pt x="2131892" y="139700"/>
                  </a:lnTo>
                  <a:close/>
                </a:path>
                <a:path w="2518409" h="1879600">
                  <a:moveTo>
                    <a:pt x="2121426" y="127000"/>
                  </a:moveTo>
                  <a:lnTo>
                    <a:pt x="1862800" y="127000"/>
                  </a:lnTo>
                  <a:lnTo>
                    <a:pt x="1863209" y="139700"/>
                  </a:lnTo>
                  <a:lnTo>
                    <a:pt x="2125049" y="139700"/>
                  </a:lnTo>
                  <a:lnTo>
                    <a:pt x="2121426" y="127000"/>
                  </a:lnTo>
                  <a:close/>
                </a:path>
                <a:path w="2518409" h="1879600">
                  <a:moveTo>
                    <a:pt x="2104396" y="101600"/>
                  </a:moveTo>
                  <a:lnTo>
                    <a:pt x="1874957" y="101600"/>
                  </a:lnTo>
                  <a:lnTo>
                    <a:pt x="1874486" y="114300"/>
                  </a:lnTo>
                  <a:lnTo>
                    <a:pt x="1874486" y="127000"/>
                  </a:lnTo>
                  <a:lnTo>
                    <a:pt x="2117135" y="127000"/>
                  </a:lnTo>
                  <a:lnTo>
                    <a:pt x="2113924" y="114300"/>
                  </a:lnTo>
                  <a:lnTo>
                    <a:pt x="2110193" y="114300"/>
                  </a:lnTo>
                  <a:lnTo>
                    <a:pt x="2104396" y="101600"/>
                  </a:lnTo>
                  <a:close/>
                </a:path>
                <a:path w="2518409" h="1879600">
                  <a:moveTo>
                    <a:pt x="2089537" y="88900"/>
                  </a:moveTo>
                  <a:lnTo>
                    <a:pt x="1868710" y="88900"/>
                  </a:lnTo>
                  <a:lnTo>
                    <a:pt x="1872046" y="101600"/>
                  </a:lnTo>
                  <a:lnTo>
                    <a:pt x="2093809" y="101600"/>
                  </a:lnTo>
                  <a:lnTo>
                    <a:pt x="2089537" y="88900"/>
                  </a:lnTo>
                  <a:close/>
                </a:path>
                <a:path w="2518409" h="1879600">
                  <a:moveTo>
                    <a:pt x="1849241" y="76200"/>
                  </a:moveTo>
                  <a:lnTo>
                    <a:pt x="1828204" y="76200"/>
                  </a:lnTo>
                  <a:lnTo>
                    <a:pt x="1829691" y="88900"/>
                  </a:lnTo>
                  <a:lnTo>
                    <a:pt x="1841987" y="88900"/>
                  </a:lnTo>
                  <a:lnTo>
                    <a:pt x="1849241" y="76200"/>
                  </a:lnTo>
                  <a:close/>
                </a:path>
                <a:path w="2518409" h="1879600">
                  <a:moveTo>
                    <a:pt x="2098374" y="76200"/>
                  </a:moveTo>
                  <a:lnTo>
                    <a:pt x="1858544" y="76200"/>
                  </a:lnTo>
                  <a:lnTo>
                    <a:pt x="1863766" y="88900"/>
                  </a:lnTo>
                  <a:lnTo>
                    <a:pt x="2097369" y="88900"/>
                  </a:lnTo>
                  <a:lnTo>
                    <a:pt x="2098374" y="76200"/>
                  </a:lnTo>
                  <a:close/>
                </a:path>
                <a:path w="2518409" h="1879600">
                  <a:moveTo>
                    <a:pt x="2075066" y="50800"/>
                  </a:moveTo>
                  <a:lnTo>
                    <a:pt x="1838476" y="50800"/>
                  </a:lnTo>
                  <a:lnTo>
                    <a:pt x="1838173" y="63500"/>
                  </a:lnTo>
                  <a:lnTo>
                    <a:pt x="1833963" y="63500"/>
                  </a:lnTo>
                  <a:lnTo>
                    <a:pt x="1831053" y="76200"/>
                  </a:lnTo>
                  <a:lnTo>
                    <a:pt x="2080459" y="76200"/>
                  </a:lnTo>
                  <a:lnTo>
                    <a:pt x="2079694" y="63500"/>
                  </a:lnTo>
                  <a:lnTo>
                    <a:pt x="2075066" y="50800"/>
                  </a:lnTo>
                  <a:close/>
                </a:path>
                <a:path w="2518409" h="1879600">
                  <a:moveTo>
                    <a:pt x="2054595" y="38100"/>
                  </a:moveTo>
                  <a:lnTo>
                    <a:pt x="1844518" y="38100"/>
                  </a:lnTo>
                  <a:lnTo>
                    <a:pt x="1845827" y="50800"/>
                  </a:lnTo>
                  <a:lnTo>
                    <a:pt x="2057506" y="50800"/>
                  </a:lnTo>
                  <a:lnTo>
                    <a:pt x="2054595" y="38100"/>
                  </a:lnTo>
                  <a:close/>
                </a:path>
                <a:path w="2518409" h="1879600">
                  <a:moveTo>
                    <a:pt x="1874182" y="25400"/>
                  </a:moveTo>
                  <a:lnTo>
                    <a:pt x="1869702" y="25400"/>
                  </a:lnTo>
                  <a:lnTo>
                    <a:pt x="1862274" y="38100"/>
                  </a:lnTo>
                  <a:lnTo>
                    <a:pt x="1876978" y="38100"/>
                  </a:lnTo>
                  <a:lnTo>
                    <a:pt x="1874182" y="25400"/>
                  </a:lnTo>
                  <a:close/>
                </a:path>
                <a:path w="2518409" h="1879600">
                  <a:moveTo>
                    <a:pt x="2041182" y="25400"/>
                  </a:moveTo>
                  <a:lnTo>
                    <a:pt x="1885103" y="25400"/>
                  </a:lnTo>
                  <a:lnTo>
                    <a:pt x="1884035" y="38100"/>
                  </a:lnTo>
                  <a:lnTo>
                    <a:pt x="2037685" y="38100"/>
                  </a:lnTo>
                  <a:lnTo>
                    <a:pt x="2041182" y="25400"/>
                  </a:lnTo>
                  <a:close/>
                </a:path>
                <a:path w="2518409" h="1879600">
                  <a:moveTo>
                    <a:pt x="1979069" y="12700"/>
                  </a:moveTo>
                  <a:lnTo>
                    <a:pt x="1902014" y="12700"/>
                  </a:lnTo>
                  <a:lnTo>
                    <a:pt x="1899930" y="25400"/>
                  </a:lnTo>
                  <a:lnTo>
                    <a:pt x="1980441" y="25400"/>
                  </a:lnTo>
                  <a:lnTo>
                    <a:pt x="1979069" y="12700"/>
                  </a:lnTo>
                  <a:close/>
                </a:path>
                <a:path w="2518409" h="1879600">
                  <a:moveTo>
                    <a:pt x="2029916" y="12700"/>
                  </a:moveTo>
                  <a:lnTo>
                    <a:pt x="2009801" y="12700"/>
                  </a:lnTo>
                  <a:lnTo>
                    <a:pt x="2009089" y="25400"/>
                  </a:lnTo>
                  <a:lnTo>
                    <a:pt x="2029916" y="25400"/>
                  </a:lnTo>
                  <a:lnTo>
                    <a:pt x="2029916" y="12700"/>
                  </a:lnTo>
                  <a:close/>
                </a:path>
                <a:path w="2518409" h="1879600">
                  <a:moveTo>
                    <a:pt x="1955698" y="0"/>
                  </a:moveTo>
                  <a:lnTo>
                    <a:pt x="1937363" y="12700"/>
                  </a:lnTo>
                  <a:lnTo>
                    <a:pt x="1957185" y="12700"/>
                  </a:lnTo>
                  <a:lnTo>
                    <a:pt x="195569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34" name="object 1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44114" y="2730650"/>
              <a:ext cx="12402293" cy="790904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672938" y="9670192"/>
              <a:ext cx="669440" cy="82800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63515" y="2852406"/>
              <a:ext cx="1208497" cy="854056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3002638" y="7360910"/>
              <a:ext cx="4038600" cy="926465"/>
            </a:xfrm>
            <a:custGeom>
              <a:avLst/>
              <a:gdLst/>
              <a:ahLst/>
              <a:cxnLst/>
              <a:rect l="l" t="t" r="r" b="b"/>
              <a:pathLst>
                <a:path w="4038600" h="926465">
                  <a:moveTo>
                    <a:pt x="0" y="0"/>
                  </a:moveTo>
                  <a:lnTo>
                    <a:pt x="4038306" y="926442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00363" y="8419661"/>
              <a:ext cx="4254500" cy="0"/>
            </a:xfrm>
            <a:custGeom>
              <a:avLst/>
              <a:gdLst/>
              <a:ahLst/>
              <a:cxnLst/>
              <a:rect l="l" t="t" r="r" b="b"/>
              <a:pathLst>
                <a:path w="4254500">
                  <a:moveTo>
                    <a:pt x="0" y="0"/>
                  </a:moveTo>
                  <a:lnTo>
                    <a:pt x="4254320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3043576" y="8470682"/>
              <a:ext cx="4415155" cy="1120140"/>
            </a:xfrm>
            <a:custGeom>
              <a:avLst/>
              <a:gdLst/>
              <a:ahLst/>
              <a:cxnLst/>
              <a:rect l="l" t="t" r="r" b="b"/>
              <a:pathLst>
                <a:path w="4415155" h="1120140">
                  <a:moveTo>
                    <a:pt x="0" y="1119735"/>
                  </a:moveTo>
                  <a:lnTo>
                    <a:pt x="4415143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3004366" y="5883275"/>
              <a:ext cx="2000885" cy="855980"/>
            </a:xfrm>
            <a:custGeom>
              <a:avLst/>
              <a:gdLst/>
              <a:ahLst/>
              <a:cxnLst/>
              <a:rect l="l" t="t" r="r" b="b"/>
              <a:pathLst>
                <a:path w="2000885" h="855979">
                  <a:moveTo>
                    <a:pt x="0" y="0"/>
                  </a:moveTo>
                  <a:lnTo>
                    <a:pt x="2000693" y="85589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3010540" y="5010098"/>
              <a:ext cx="2442845" cy="1272540"/>
            </a:xfrm>
            <a:custGeom>
              <a:avLst/>
              <a:gdLst/>
              <a:ahLst/>
              <a:cxnLst/>
              <a:rect l="l" t="t" r="r" b="b"/>
              <a:pathLst>
                <a:path w="2442845" h="1272539">
                  <a:moveTo>
                    <a:pt x="0" y="0"/>
                  </a:moveTo>
                  <a:lnTo>
                    <a:pt x="2442669" y="1272223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006954" y="4234164"/>
              <a:ext cx="1967864" cy="1671955"/>
            </a:xfrm>
            <a:custGeom>
              <a:avLst/>
              <a:gdLst/>
              <a:ahLst/>
              <a:cxnLst/>
              <a:rect l="l" t="t" r="r" b="b"/>
              <a:pathLst>
                <a:path w="1967864" h="1671954">
                  <a:moveTo>
                    <a:pt x="0" y="0"/>
                  </a:moveTo>
                  <a:lnTo>
                    <a:pt x="1967479" y="1671928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2720149" y="3329578"/>
              <a:ext cx="2173605" cy="1151890"/>
            </a:xfrm>
            <a:custGeom>
              <a:avLst/>
              <a:gdLst/>
              <a:ahLst/>
              <a:cxnLst/>
              <a:rect l="l" t="t" r="r" b="b"/>
              <a:pathLst>
                <a:path w="2173604" h="1151889">
                  <a:moveTo>
                    <a:pt x="0" y="0"/>
                  </a:moveTo>
                  <a:lnTo>
                    <a:pt x="2173242" y="1151294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44" name="object 1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02503" y="9203353"/>
              <a:ext cx="1901507" cy="66354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8730465" y="7839525"/>
              <a:ext cx="1506855" cy="1272540"/>
            </a:xfrm>
            <a:custGeom>
              <a:avLst/>
              <a:gdLst/>
              <a:ahLst/>
              <a:cxnLst/>
              <a:rect l="l" t="t" r="r" b="b"/>
              <a:pathLst>
                <a:path w="1506854" h="1272540">
                  <a:moveTo>
                    <a:pt x="1506310" y="0"/>
                  </a:moveTo>
                  <a:lnTo>
                    <a:pt x="0" y="1272223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17762" y="3330762"/>
              <a:ext cx="2803325" cy="32798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078013" y="7240795"/>
              <a:ext cx="996357" cy="80561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78013" y="7240795"/>
              <a:ext cx="996950" cy="805815"/>
            </a:xfrm>
            <a:custGeom>
              <a:avLst/>
              <a:gdLst/>
              <a:ahLst/>
              <a:cxnLst/>
              <a:rect l="l" t="t" r="r" b="b"/>
              <a:pathLst>
                <a:path w="996950" h="805815">
                  <a:moveTo>
                    <a:pt x="0" y="805619"/>
                  </a:moveTo>
                  <a:lnTo>
                    <a:pt x="996357" y="805619"/>
                  </a:lnTo>
                  <a:lnTo>
                    <a:pt x="996357" y="0"/>
                  </a:lnTo>
                  <a:lnTo>
                    <a:pt x="0" y="0"/>
                  </a:lnTo>
                  <a:lnTo>
                    <a:pt x="0" y="805619"/>
                  </a:lnTo>
                  <a:close/>
                </a:path>
              </a:pathLst>
            </a:custGeom>
            <a:ln w="3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791276" y="8724993"/>
              <a:ext cx="1641670" cy="80226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4177988" y="6312563"/>
              <a:ext cx="2387600" cy="581025"/>
            </a:xfrm>
            <a:custGeom>
              <a:avLst/>
              <a:gdLst/>
              <a:ahLst/>
              <a:cxnLst/>
              <a:rect l="l" t="t" r="r" b="b"/>
              <a:pathLst>
                <a:path w="2387600" h="581025">
                  <a:moveTo>
                    <a:pt x="0" y="580715"/>
                  </a:moveTo>
                  <a:lnTo>
                    <a:pt x="2386974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084335" y="5661474"/>
              <a:ext cx="2639695" cy="92075"/>
            </a:xfrm>
            <a:custGeom>
              <a:avLst/>
              <a:gdLst/>
              <a:ahLst/>
              <a:cxnLst/>
              <a:rect l="l" t="t" r="r" b="b"/>
              <a:pathLst>
                <a:path w="2639694" h="92075">
                  <a:moveTo>
                    <a:pt x="0" y="91609"/>
                  </a:moveTo>
                  <a:lnTo>
                    <a:pt x="2639396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14745819" y="4285518"/>
              <a:ext cx="1897380" cy="1386840"/>
            </a:xfrm>
            <a:custGeom>
              <a:avLst/>
              <a:gdLst/>
              <a:ahLst/>
              <a:cxnLst/>
              <a:rect l="l" t="t" r="r" b="b"/>
              <a:pathLst>
                <a:path w="1897380" h="1386839">
                  <a:moveTo>
                    <a:pt x="0" y="1386334"/>
                  </a:moveTo>
                  <a:lnTo>
                    <a:pt x="1896957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198514" y="3503784"/>
              <a:ext cx="2717800" cy="2157730"/>
            </a:xfrm>
            <a:custGeom>
              <a:avLst/>
              <a:gdLst/>
              <a:ahLst/>
              <a:cxnLst/>
              <a:rect l="l" t="t" r="r" b="b"/>
              <a:pathLst>
                <a:path w="2717800" h="2157729">
                  <a:moveTo>
                    <a:pt x="0" y="2157693"/>
                  </a:moveTo>
                  <a:lnTo>
                    <a:pt x="2717466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697226" y="7635965"/>
              <a:ext cx="3226435" cy="621030"/>
            </a:xfrm>
            <a:custGeom>
              <a:avLst/>
              <a:gdLst/>
              <a:ahLst/>
              <a:cxnLst/>
              <a:rect l="l" t="t" r="r" b="b"/>
              <a:pathLst>
                <a:path w="3226434" h="621029">
                  <a:moveTo>
                    <a:pt x="0" y="620850"/>
                  </a:moveTo>
                  <a:lnTo>
                    <a:pt x="3226362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14653938" y="8816594"/>
              <a:ext cx="2066289" cy="335915"/>
            </a:xfrm>
            <a:custGeom>
              <a:avLst/>
              <a:gdLst/>
              <a:ahLst/>
              <a:cxnLst/>
              <a:rect l="l" t="t" r="r" b="b"/>
              <a:pathLst>
                <a:path w="2066290" h="335915">
                  <a:moveTo>
                    <a:pt x="0" y="0"/>
                  </a:moveTo>
                  <a:lnTo>
                    <a:pt x="2066094" y="335864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8664263" y="4413450"/>
              <a:ext cx="2290445" cy="2290445"/>
            </a:xfrm>
            <a:custGeom>
              <a:avLst/>
              <a:gdLst/>
              <a:ahLst/>
              <a:cxnLst/>
              <a:rect l="l" t="t" r="r" b="b"/>
              <a:pathLst>
                <a:path w="2290445" h="2290445">
                  <a:moveTo>
                    <a:pt x="1145075" y="2290139"/>
                  </a:moveTo>
                  <a:lnTo>
                    <a:pt x="1193479" y="2289135"/>
                  </a:lnTo>
                  <a:lnTo>
                    <a:pt x="1241371" y="2286147"/>
                  </a:lnTo>
                  <a:lnTo>
                    <a:pt x="1288711" y="2281217"/>
                  </a:lnTo>
                  <a:lnTo>
                    <a:pt x="1335459" y="2274384"/>
                  </a:lnTo>
                  <a:lnTo>
                    <a:pt x="1381577" y="2265688"/>
                  </a:lnTo>
                  <a:lnTo>
                    <a:pt x="1427023" y="2255168"/>
                  </a:lnTo>
                  <a:lnTo>
                    <a:pt x="1471758" y="2242864"/>
                  </a:lnTo>
                  <a:lnTo>
                    <a:pt x="1515743" y="2228815"/>
                  </a:lnTo>
                  <a:lnTo>
                    <a:pt x="1558937" y="2213063"/>
                  </a:lnTo>
                  <a:lnTo>
                    <a:pt x="1601302" y="2195646"/>
                  </a:lnTo>
                  <a:lnTo>
                    <a:pt x="1642796" y="2176604"/>
                  </a:lnTo>
                  <a:lnTo>
                    <a:pt x="1683381" y="2155976"/>
                  </a:lnTo>
                  <a:lnTo>
                    <a:pt x="1723017" y="2133803"/>
                  </a:lnTo>
                  <a:lnTo>
                    <a:pt x="1761664" y="2110125"/>
                  </a:lnTo>
                  <a:lnTo>
                    <a:pt x="1799282" y="2084981"/>
                  </a:lnTo>
                  <a:lnTo>
                    <a:pt x="1835831" y="2058410"/>
                  </a:lnTo>
                  <a:lnTo>
                    <a:pt x="1871272" y="2030453"/>
                  </a:lnTo>
                  <a:lnTo>
                    <a:pt x="1905566" y="2001149"/>
                  </a:lnTo>
                  <a:lnTo>
                    <a:pt x="1938671" y="1970538"/>
                  </a:lnTo>
                  <a:lnTo>
                    <a:pt x="1970549" y="1938661"/>
                  </a:lnTo>
                  <a:lnTo>
                    <a:pt x="2001160" y="1905555"/>
                  </a:lnTo>
                  <a:lnTo>
                    <a:pt x="2030463" y="1871262"/>
                  </a:lnTo>
                  <a:lnTo>
                    <a:pt x="2058420" y="1835821"/>
                  </a:lnTo>
                  <a:lnTo>
                    <a:pt x="2084991" y="1799271"/>
                  </a:lnTo>
                  <a:lnTo>
                    <a:pt x="2110135" y="1761653"/>
                  </a:lnTo>
                  <a:lnTo>
                    <a:pt x="2133814" y="1723007"/>
                  </a:lnTo>
                  <a:lnTo>
                    <a:pt x="2155987" y="1683371"/>
                  </a:lnTo>
                  <a:lnTo>
                    <a:pt x="2176614" y="1642786"/>
                  </a:lnTo>
                  <a:lnTo>
                    <a:pt x="2195656" y="1601291"/>
                  </a:lnTo>
                  <a:lnTo>
                    <a:pt x="2213073" y="1558927"/>
                  </a:lnTo>
                  <a:lnTo>
                    <a:pt x="2228826" y="1515732"/>
                  </a:lnTo>
                  <a:lnTo>
                    <a:pt x="2242874" y="1471748"/>
                  </a:lnTo>
                  <a:lnTo>
                    <a:pt x="2255178" y="1427012"/>
                  </a:lnTo>
                  <a:lnTo>
                    <a:pt x="2265698" y="1381566"/>
                  </a:lnTo>
                  <a:lnTo>
                    <a:pt x="2274395" y="1335449"/>
                  </a:lnTo>
                  <a:lnTo>
                    <a:pt x="2281228" y="1288700"/>
                  </a:lnTo>
                  <a:lnTo>
                    <a:pt x="2286158" y="1241360"/>
                  </a:lnTo>
                  <a:lnTo>
                    <a:pt x="2289145" y="1193468"/>
                  </a:lnTo>
                  <a:lnTo>
                    <a:pt x="2290150" y="1145064"/>
                  </a:lnTo>
                  <a:lnTo>
                    <a:pt x="2289145" y="1096661"/>
                  </a:lnTo>
                  <a:lnTo>
                    <a:pt x="2286158" y="1048770"/>
                  </a:lnTo>
                  <a:lnTo>
                    <a:pt x="2281228" y="1001430"/>
                  </a:lnTo>
                  <a:lnTo>
                    <a:pt x="2274395" y="954682"/>
                  </a:lnTo>
                  <a:lnTo>
                    <a:pt x="2265698" y="908566"/>
                  </a:lnTo>
                  <a:lnTo>
                    <a:pt x="2255178" y="863120"/>
                  </a:lnTo>
                  <a:lnTo>
                    <a:pt x="2242874" y="818385"/>
                  </a:lnTo>
                  <a:lnTo>
                    <a:pt x="2228826" y="774401"/>
                  </a:lnTo>
                  <a:lnTo>
                    <a:pt x="2213073" y="731207"/>
                  </a:lnTo>
                  <a:lnTo>
                    <a:pt x="2195656" y="688843"/>
                  </a:lnTo>
                  <a:lnTo>
                    <a:pt x="2176614" y="647349"/>
                  </a:lnTo>
                  <a:lnTo>
                    <a:pt x="2155987" y="606764"/>
                  </a:lnTo>
                  <a:lnTo>
                    <a:pt x="2133814" y="567129"/>
                  </a:lnTo>
                  <a:lnTo>
                    <a:pt x="2110135" y="528483"/>
                  </a:lnTo>
                  <a:lnTo>
                    <a:pt x="2084991" y="490865"/>
                  </a:lnTo>
                  <a:lnTo>
                    <a:pt x="2058420" y="454316"/>
                  </a:lnTo>
                  <a:lnTo>
                    <a:pt x="2030463" y="418875"/>
                  </a:lnTo>
                  <a:lnTo>
                    <a:pt x="2001160" y="384582"/>
                  </a:lnTo>
                  <a:lnTo>
                    <a:pt x="1970549" y="351477"/>
                  </a:lnTo>
                  <a:lnTo>
                    <a:pt x="1938671" y="319599"/>
                  </a:lnTo>
                  <a:lnTo>
                    <a:pt x="1905566" y="288988"/>
                  </a:lnTo>
                  <a:lnTo>
                    <a:pt x="1871272" y="259685"/>
                  </a:lnTo>
                  <a:lnTo>
                    <a:pt x="1835831" y="231728"/>
                  </a:lnTo>
                  <a:lnTo>
                    <a:pt x="1799282" y="205157"/>
                  </a:lnTo>
                  <a:lnTo>
                    <a:pt x="1761664" y="180013"/>
                  </a:lnTo>
                  <a:lnTo>
                    <a:pt x="1723017" y="156335"/>
                  </a:lnTo>
                  <a:lnTo>
                    <a:pt x="1683381" y="134162"/>
                  </a:lnTo>
                  <a:lnTo>
                    <a:pt x="1642796" y="113535"/>
                  </a:lnTo>
                  <a:lnTo>
                    <a:pt x="1601302" y="94493"/>
                  </a:lnTo>
                  <a:lnTo>
                    <a:pt x="1558937" y="77076"/>
                  </a:lnTo>
                  <a:lnTo>
                    <a:pt x="1515743" y="61323"/>
                  </a:lnTo>
                  <a:lnTo>
                    <a:pt x="1471758" y="47275"/>
                  </a:lnTo>
                  <a:lnTo>
                    <a:pt x="1427023" y="34971"/>
                  </a:lnTo>
                  <a:lnTo>
                    <a:pt x="1381577" y="24451"/>
                  </a:lnTo>
                  <a:lnTo>
                    <a:pt x="1335459" y="15754"/>
                  </a:lnTo>
                  <a:lnTo>
                    <a:pt x="1288711" y="8921"/>
                  </a:lnTo>
                  <a:lnTo>
                    <a:pt x="1241371" y="3991"/>
                  </a:lnTo>
                  <a:lnTo>
                    <a:pt x="1193479" y="1004"/>
                  </a:lnTo>
                  <a:lnTo>
                    <a:pt x="1145075" y="0"/>
                  </a:lnTo>
                  <a:lnTo>
                    <a:pt x="1096670" y="1004"/>
                  </a:lnTo>
                  <a:lnTo>
                    <a:pt x="1048778" y="3991"/>
                  </a:lnTo>
                  <a:lnTo>
                    <a:pt x="1001438" y="8921"/>
                  </a:lnTo>
                  <a:lnTo>
                    <a:pt x="954690" y="15754"/>
                  </a:lnTo>
                  <a:lnTo>
                    <a:pt x="908573" y="24451"/>
                  </a:lnTo>
                  <a:lnTo>
                    <a:pt x="863126" y="34971"/>
                  </a:lnTo>
                  <a:lnTo>
                    <a:pt x="818391" y="47275"/>
                  </a:lnTo>
                  <a:lnTo>
                    <a:pt x="774406" y="61323"/>
                  </a:lnTo>
                  <a:lnTo>
                    <a:pt x="731212" y="77076"/>
                  </a:lnTo>
                  <a:lnTo>
                    <a:pt x="688848" y="94493"/>
                  </a:lnTo>
                  <a:lnTo>
                    <a:pt x="647353" y="113535"/>
                  </a:lnTo>
                  <a:lnTo>
                    <a:pt x="606768" y="134162"/>
                  </a:lnTo>
                  <a:lnTo>
                    <a:pt x="567132" y="156335"/>
                  </a:lnTo>
                  <a:lnTo>
                    <a:pt x="528485" y="180013"/>
                  </a:lnTo>
                  <a:lnTo>
                    <a:pt x="490867" y="205157"/>
                  </a:lnTo>
                  <a:lnTo>
                    <a:pt x="454318" y="231728"/>
                  </a:lnTo>
                  <a:lnTo>
                    <a:pt x="418877" y="259685"/>
                  </a:lnTo>
                  <a:lnTo>
                    <a:pt x="384584" y="288988"/>
                  </a:lnTo>
                  <a:lnTo>
                    <a:pt x="351478" y="319599"/>
                  </a:lnTo>
                  <a:lnTo>
                    <a:pt x="319600" y="351477"/>
                  </a:lnTo>
                  <a:lnTo>
                    <a:pt x="288989" y="384582"/>
                  </a:lnTo>
                  <a:lnTo>
                    <a:pt x="259686" y="418875"/>
                  </a:lnTo>
                  <a:lnTo>
                    <a:pt x="231729" y="454316"/>
                  </a:lnTo>
                  <a:lnTo>
                    <a:pt x="205158" y="490865"/>
                  </a:lnTo>
                  <a:lnTo>
                    <a:pt x="180014" y="528483"/>
                  </a:lnTo>
                  <a:lnTo>
                    <a:pt x="156335" y="567129"/>
                  </a:lnTo>
                  <a:lnTo>
                    <a:pt x="134162" y="606764"/>
                  </a:lnTo>
                  <a:lnTo>
                    <a:pt x="113535" y="647349"/>
                  </a:lnTo>
                  <a:lnTo>
                    <a:pt x="94493" y="688843"/>
                  </a:lnTo>
                  <a:lnTo>
                    <a:pt x="77076" y="731207"/>
                  </a:lnTo>
                  <a:lnTo>
                    <a:pt x="61323" y="774401"/>
                  </a:lnTo>
                  <a:lnTo>
                    <a:pt x="47275" y="818385"/>
                  </a:lnTo>
                  <a:lnTo>
                    <a:pt x="34971" y="863120"/>
                  </a:lnTo>
                  <a:lnTo>
                    <a:pt x="24451" y="908566"/>
                  </a:lnTo>
                  <a:lnTo>
                    <a:pt x="15754" y="954682"/>
                  </a:lnTo>
                  <a:lnTo>
                    <a:pt x="8921" y="1001430"/>
                  </a:lnTo>
                  <a:lnTo>
                    <a:pt x="3991" y="1048770"/>
                  </a:lnTo>
                  <a:lnTo>
                    <a:pt x="1004" y="1096661"/>
                  </a:lnTo>
                  <a:lnTo>
                    <a:pt x="0" y="1145064"/>
                  </a:lnTo>
                  <a:lnTo>
                    <a:pt x="1004" y="1193468"/>
                  </a:lnTo>
                  <a:lnTo>
                    <a:pt x="3991" y="1241360"/>
                  </a:lnTo>
                  <a:lnTo>
                    <a:pt x="8921" y="1288700"/>
                  </a:lnTo>
                  <a:lnTo>
                    <a:pt x="15754" y="1335449"/>
                  </a:lnTo>
                  <a:lnTo>
                    <a:pt x="24451" y="1381566"/>
                  </a:lnTo>
                  <a:lnTo>
                    <a:pt x="34971" y="1427012"/>
                  </a:lnTo>
                  <a:lnTo>
                    <a:pt x="47275" y="1471748"/>
                  </a:lnTo>
                  <a:lnTo>
                    <a:pt x="61323" y="1515732"/>
                  </a:lnTo>
                  <a:lnTo>
                    <a:pt x="77076" y="1558927"/>
                  </a:lnTo>
                  <a:lnTo>
                    <a:pt x="94493" y="1601291"/>
                  </a:lnTo>
                  <a:lnTo>
                    <a:pt x="113535" y="1642786"/>
                  </a:lnTo>
                  <a:lnTo>
                    <a:pt x="134162" y="1683371"/>
                  </a:lnTo>
                  <a:lnTo>
                    <a:pt x="156335" y="1723007"/>
                  </a:lnTo>
                  <a:lnTo>
                    <a:pt x="180014" y="1761653"/>
                  </a:lnTo>
                  <a:lnTo>
                    <a:pt x="205158" y="1799271"/>
                  </a:lnTo>
                  <a:lnTo>
                    <a:pt x="231729" y="1835821"/>
                  </a:lnTo>
                  <a:lnTo>
                    <a:pt x="259686" y="1871262"/>
                  </a:lnTo>
                  <a:lnTo>
                    <a:pt x="288989" y="1905555"/>
                  </a:lnTo>
                  <a:lnTo>
                    <a:pt x="319600" y="1938661"/>
                  </a:lnTo>
                  <a:lnTo>
                    <a:pt x="351478" y="1970538"/>
                  </a:lnTo>
                  <a:lnTo>
                    <a:pt x="384584" y="2001149"/>
                  </a:lnTo>
                  <a:lnTo>
                    <a:pt x="418877" y="2030453"/>
                  </a:lnTo>
                  <a:lnTo>
                    <a:pt x="454318" y="2058410"/>
                  </a:lnTo>
                  <a:lnTo>
                    <a:pt x="490867" y="2084981"/>
                  </a:lnTo>
                  <a:lnTo>
                    <a:pt x="528485" y="2110125"/>
                  </a:lnTo>
                  <a:lnTo>
                    <a:pt x="567132" y="2133803"/>
                  </a:lnTo>
                  <a:lnTo>
                    <a:pt x="606768" y="2155976"/>
                  </a:lnTo>
                  <a:lnTo>
                    <a:pt x="647353" y="2176604"/>
                  </a:lnTo>
                  <a:lnTo>
                    <a:pt x="688848" y="2195646"/>
                  </a:lnTo>
                  <a:lnTo>
                    <a:pt x="731212" y="2213063"/>
                  </a:lnTo>
                  <a:lnTo>
                    <a:pt x="774406" y="2228815"/>
                  </a:lnTo>
                  <a:lnTo>
                    <a:pt x="818391" y="2242864"/>
                  </a:lnTo>
                  <a:lnTo>
                    <a:pt x="863126" y="2255168"/>
                  </a:lnTo>
                  <a:lnTo>
                    <a:pt x="908573" y="2265688"/>
                  </a:lnTo>
                  <a:lnTo>
                    <a:pt x="954690" y="2274384"/>
                  </a:lnTo>
                  <a:lnTo>
                    <a:pt x="1001438" y="2281217"/>
                  </a:lnTo>
                  <a:lnTo>
                    <a:pt x="1048778" y="2286147"/>
                  </a:lnTo>
                  <a:lnTo>
                    <a:pt x="1096670" y="2289135"/>
                  </a:lnTo>
                  <a:lnTo>
                    <a:pt x="1145075" y="2290139"/>
                  </a:lnTo>
                  <a:close/>
                </a:path>
              </a:pathLst>
            </a:custGeom>
            <a:ln w="550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</p:grpSp>
      <p:pic>
        <p:nvPicPr>
          <p:cNvPr id="162" name="object 5">
            <a:extLst>
              <a:ext uri="{FF2B5EF4-FFF2-40B4-BE49-F238E27FC236}">
                <a16:creationId xmlns:a16="http://schemas.microsoft.com/office/drawing/2014/main" id="{201E0FF1-B336-183A-0E88-CD7B26F1836C}"/>
              </a:ext>
            </a:extLst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82" name="object 10">
            <a:extLst>
              <a:ext uri="{FF2B5EF4-FFF2-40B4-BE49-F238E27FC236}">
                <a16:creationId xmlns:a16="http://schemas.microsoft.com/office/drawing/2014/main" id="{DCEB8D25-B28D-3D46-060A-4C1032C6891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83" name="object 11">
              <a:extLst>
                <a:ext uri="{FF2B5EF4-FFF2-40B4-BE49-F238E27FC236}">
                  <a16:creationId xmlns:a16="http://schemas.microsoft.com/office/drawing/2014/main" id="{66F7ADBF-7717-62AA-BDC8-074303E3585C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2">
              <a:extLst>
                <a:ext uri="{FF2B5EF4-FFF2-40B4-BE49-F238E27FC236}">
                  <a16:creationId xmlns:a16="http://schemas.microsoft.com/office/drawing/2014/main" id="{3EA57D83-FE2F-3D06-1AC3-3F93A8A5588E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pic>
        <p:nvPicPr>
          <p:cNvPr id="146" name="object 4">
            <a:extLst>
              <a:ext uri="{FF2B5EF4-FFF2-40B4-BE49-F238E27FC236}">
                <a16:creationId xmlns:a16="http://schemas.microsoft.com/office/drawing/2014/main" id="{2C1E7F96-D412-706F-85CA-D5479641CE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4131" y="10211951"/>
            <a:ext cx="1183319" cy="700524"/>
          </a:xfrm>
          <a:prstGeom prst="rect">
            <a:avLst/>
          </a:prstGeom>
        </p:spPr>
      </p:pic>
      <p:sp>
        <p:nvSpPr>
          <p:cNvPr id="147" name="object 140">
            <a:extLst>
              <a:ext uri="{FF2B5EF4-FFF2-40B4-BE49-F238E27FC236}">
                <a16:creationId xmlns:a16="http://schemas.microsoft.com/office/drawing/2014/main" id="{033D153C-5CE8-A939-9A58-5204F05C447E}"/>
              </a:ext>
            </a:extLst>
          </p:cNvPr>
          <p:cNvSpPr/>
          <p:nvPr/>
        </p:nvSpPr>
        <p:spPr>
          <a:xfrm flipV="1">
            <a:off x="3960254" y="9261304"/>
            <a:ext cx="2866152" cy="1218997"/>
          </a:xfrm>
          <a:custGeom>
            <a:avLst/>
            <a:gdLst/>
            <a:ahLst/>
            <a:cxnLst/>
            <a:rect l="l" t="t" r="r" b="b"/>
            <a:pathLst>
              <a:path w="2000885" h="855979">
                <a:moveTo>
                  <a:pt x="0" y="0"/>
                </a:moveTo>
                <a:lnTo>
                  <a:pt x="2000693" y="855890"/>
                </a:lnTo>
              </a:path>
            </a:pathLst>
          </a:custGeom>
          <a:ln w="203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A0032"/>
              </a:solidFill>
              <a:highlight>
                <a:srgbClr val="42B4E7"/>
              </a:highlight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13764EA-BEB7-7EA7-B11E-29D6DA9A4C2C}"/>
              </a:ext>
            </a:extLst>
          </p:cNvPr>
          <p:cNvGrpSpPr/>
          <p:nvPr/>
        </p:nvGrpSpPr>
        <p:grpSpPr>
          <a:xfrm>
            <a:off x="12785815" y="1337060"/>
            <a:ext cx="3612516" cy="1535410"/>
            <a:chOff x="14711593" y="941950"/>
            <a:chExt cx="3612516" cy="1535410"/>
          </a:xfrm>
        </p:grpSpPr>
        <p:grpSp>
          <p:nvGrpSpPr>
            <p:cNvPr id="165" name="object 14">
              <a:extLst>
                <a:ext uri="{FF2B5EF4-FFF2-40B4-BE49-F238E27FC236}">
                  <a16:creationId xmlns:a16="http://schemas.microsoft.com/office/drawing/2014/main" id="{7A832F61-FF6D-AF3A-6DFF-7C1D1AA6FC00}"/>
                </a:ext>
              </a:extLst>
            </p:cNvPr>
            <p:cNvGrpSpPr/>
            <p:nvPr/>
          </p:nvGrpSpPr>
          <p:grpSpPr>
            <a:xfrm>
              <a:off x="14711594" y="941950"/>
              <a:ext cx="3612515" cy="607695"/>
              <a:chOff x="14711594" y="941950"/>
              <a:chExt cx="3612515" cy="607695"/>
            </a:xfrm>
          </p:grpSpPr>
          <p:pic>
            <p:nvPicPr>
              <p:cNvPr id="173" name="object 15">
                <a:extLst>
                  <a:ext uri="{FF2B5EF4-FFF2-40B4-BE49-F238E27FC236}">
                    <a16:creationId xmlns:a16="http://schemas.microsoft.com/office/drawing/2014/main" id="{3F4D339A-D9E5-BF7B-8EA6-8D1EF1FAA76B}"/>
                  </a:ext>
                </a:extLst>
              </p:cNvPr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4826774" y="1129831"/>
                <a:ext cx="1978997" cy="231542"/>
              </a:xfrm>
              <a:prstGeom prst="rect">
                <a:avLst/>
              </a:prstGeom>
            </p:spPr>
          </p:pic>
          <p:sp>
            <p:nvSpPr>
              <p:cNvPr id="174" name="object 16">
                <a:extLst>
                  <a:ext uri="{FF2B5EF4-FFF2-40B4-BE49-F238E27FC236}">
                    <a16:creationId xmlns:a16="http://schemas.microsoft.com/office/drawing/2014/main" id="{2E62D103-2FE4-0E92-B94C-6F792B6899BB}"/>
                  </a:ext>
                </a:extLst>
              </p:cNvPr>
              <p:cNvSpPr/>
              <p:nvPr/>
            </p:nvSpPr>
            <p:spPr>
              <a:xfrm>
                <a:off x="14711594" y="941950"/>
                <a:ext cx="361251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612515" h="607694">
                    <a:moveTo>
                      <a:pt x="0" y="607311"/>
                    </a:moveTo>
                    <a:lnTo>
                      <a:pt x="3612455" y="607311"/>
                    </a:lnTo>
                    <a:lnTo>
                      <a:pt x="3612455" y="0"/>
                    </a:lnTo>
                    <a:lnTo>
                      <a:pt x="0" y="0"/>
                    </a:lnTo>
                    <a:lnTo>
                      <a:pt x="0" y="607311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  <p:sp>
            <p:nvSpPr>
              <p:cNvPr id="175" name="object 17">
                <a:extLst>
                  <a:ext uri="{FF2B5EF4-FFF2-40B4-BE49-F238E27FC236}">
                    <a16:creationId xmlns:a16="http://schemas.microsoft.com/office/drawing/2014/main" id="{071DE86E-2CD1-8B75-5FF2-FF912E67C49E}"/>
                  </a:ext>
                </a:extLst>
              </p:cNvPr>
              <p:cNvSpPr/>
              <p:nvPr/>
            </p:nvSpPr>
            <p:spPr>
              <a:xfrm>
                <a:off x="16920951" y="1114716"/>
                <a:ext cx="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h="262255">
                    <a:moveTo>
                      <a:pt x="0" y="0"/>
                    </a:moveTo>
                    <a:lnTo>
                      <a:pt x="0" y="261772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</p:grpSp>
        <p:grpSp>
          <p:nvGrpSpPr>
            <p:cNvPr id="166" name="object 18">
              <a:extLst>
                <a:ext uri="{FF2B5EF4-FFF2-40B4-BE49-F238E27FC236}">
                  <a16:creationId xmlns:a16="http://schemas.microsoft.com/office/drawing/2014/main" id="{E07E3457-7C2D-20BA-BDEA-A52141C298FE}"/>
                </a:ext>
              </a:extLst>
            </p:cNvPr>
            <p:cNvGrpSpPr/>
            <p:nvPr/>
          </p:nvGrpSpPr>
          <p:grpSpPr>
            <a:xfrm>
              <a:off x="14711593" y="1764890"/>
              <a:ext cx="2926715" cy="712470"/>
              <a:chOff x="14711593" y="1755094"/>
              <a:chExt cx="2926715" cy="712470"/>
            </a:xfrm>
          </p:grpSpPr>
          <p:sp>
            <p:nvSpPr>
              <p:cNvPr id="170" name="object 19">
                <a:extLst>
                  <a:ext uri="{FF2B5EF4-FFF2-40B4-BE49-F238E27FC236}">
                    <a16:creationId xmlns:a16="http://schemas.microsoft.com/office/drawing/2014/main" id="{AE1CCB6D-0FEF-6330-6BEB-46BBFB2CE3B2}"/>
                  </a:ext>
                </a:extLst>
              </p:cNvPr>
              <p:cNvSpPr/>
              <p:nvPr/>
            </p:nvSpPr>
            <p:spPr>
              <a:xfrm>
                <a:off x="14711593" y="1755094"/>
                <a:ext cx="292671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2926715" h="712469">
                    <a:moveTo>
                      <a:pt x="0" y="712020"/>
                    </a:moveTo>
                    <a:lnTo>
                      <a:pt x="2926612" y="712020"/>
                    </a:lnTo>
                    <a:lnTo>
                      <a:pt x="2926612" y="0"/>
                    </a:lnTo>
                    <a:lnTo>
                      <a:pt x="0" y="0"/>
                    </a:lnTo>
                    <a:lnTo>
                      <a:pt x="0" y="712020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1" name="object 20">
                <a:extLst>
                  <a:ext uri="{FF2B5EF4-FFF2-40B4-BE49-F238E27FC236}">
                    <a16:creationId xmlns:a16="http://schemas.microsoft.com/office/drawing/2014/main" id="{BBA731CD-1F5C-F132-8BDF-FC570A90ECC9}"/>
                  </a:ext>
                </a:extLst>
              </p:cNvPr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14841735" y="1899354"/>
                <a:ext cx="1317106" cy="458353"/>
              </a:xfrm>
              <a:prstGeom prst="rect">
                <a:avLst/>
              </a:prstGeom>
            </p:spPr>
          </p:pic>
          <p:sp>
            <p:nvSpPr>
              <p:cNvPr id="172" name="object 21">
                <a:extLst>
                  <a:ext uri="{FF2B5EF4-FFF2-40B4-BE49-F238E27FC236}">
                    <a16:creationId xmlns:a16="http://schemas.microsoft.com/office/drawing/2014/main" id="{021EBE6C-DE25-1958-A1CC-160F1FA04B51}"/>
                  </a:ext>
                </a:extLst>
              </p:cNvPr>
              <p:cNvSpPr/>
              <p:nvPr/>
            </p:nvSpPr>
            <p:spPr>
              <a:xfrm>
                <a:off x="16296941" y="1906774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777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7" name="object 159">
              <a:extLst>
                <a:ext uri="{FF2B5EF4-FFF2-40B4-BE49-F238E27FC236}">
                  <a16:creationId xmlns:a16="http://schemas.microsoft.com/office/drawing/2014/main" id="{D374E781-B66D-418E-D267-3191313A444D}"/>
                </a:ext>
              </a:extLst>
            </p:cNvPr>
            <p:cNvSpPr txBox="1"/>
            <p:nvPr/>
          </p:nvSpPr>
          <p:spPr>
            <a:xfrm>
              <a:off x="17036132" y="1080890"/>
              <a:ext cx="1283310" cy="34496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Pan-Europe;</a:t>
              </a:r>
              <a:endParaRPr sz="1100" dirty="0">
                <a:latin typeface="Arial"/>
                <a:cs typeface="Arial"/>
              </a:endParaRPr>
            </a:p>
            <a:p>
              <a:pPr>
                <a:lnSpc>
                  <a:spcPts val="1315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Pan-Asia-Pacifict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168" name="object 161">
              <a:extLst>
                <a:ext uri="{FF2B5EF4-FFF2-40B4-BE49-F238E27FC236}">
                  <a16:creationId xmlns:a16="http://schemas.microsoft.com/office/drawing/2014/main" id="{A43937F1-2277-57E8-78B1-3F97CBA13FF1}"/>
                </a:ext>
              </a:extLst>
            </p:cNvPr>
            <p:cNvSpPr txBox="1"/>
            <p:nvPr/>
          </p:nvSpPr>
          <p:spPr>
            <a:xfrm>
              <a:off x="16433615" y="1887921"/>
              <a:ext cx="1068705" cy="446405"/>
            </a:xfrm>
            <a:prstGeom prst="rect">
              <a:avLst/>
            </a:prstGeom>
            <a:ln w="11570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715">
                <a:lnSpc>
                  <a:spcPts val="106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France,</a:t>
              </a:r>
              <a:r>
                <a:rPr sz="11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MENA,</a:t>
              </a:r>
              <a:endParaRPr sz="1100" dirty="0">
                <a:latin typeface="Arial"/>
                <a:cs typeface="Arial"/>
              </a:endParaRPr>
            </a:p>
            <a:p>
              <a:pPr marL="5715">
                <a:lnSpc>
                  <a:spcPts val="131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Africa,</a:t>
              </a:r>
              <a:r>
                <a:rPr sz="11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</a:t>
              </a:r>
              <a:endParaRPr sz="1100" dirty="0">
                <a:latin typeface="Arial"/>
                <a:cs typeface="Arial"/>
              </a:endParaRPr>
            </a:p>
            <a:p>
              <a:pPr marL="5715">
                <a:lnSpc>
                  <a:spcPts val="1140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Pacific,</a:t>
              </a:r>
              <a:r>
                <a:rPr sz="11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Americas</a:t>
              </a:r>
              <a:endParaRPr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2075"/>
            <a:ext cx="17552062" cy="169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Pan-</a:t>
            </a:r>
            <a:r>
              <a:rPr lang="it-IT" dirty="0" err="1"/>
              <a:t>African</a:t>
            </a:r>
            <a:r>
              <a:rPr lang="it-IT" dirty="0"/>
              <a:t>, MENA and </a:t>
            </a:r>
            <a:r>
              <a:rPr lang="it-IT" dirty="0" err="1"/>
              <a:t>Other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414"/>
              </p:ext>
            </p:extLst>
          </p:nvPr>
        </p:nvGraphicFramePr>
        <p:xfrm>
          <a:off x="984250" y="2378075"/>
          <a:ext cx="18059400" cy="371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15/07 21:00, 16/07 06:30, 18/07 12:00, 19/07 00:30, 20/07 09:55 and 22/07 07:00 on </a:t>
                      </a:r>
                      <a:r>
                        <a:rPr lang="fi-FI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MSP/MSPA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(France, Belgium, Switzerland, Monaco), MENA, Pan-Africa, Pan-Asia-Pacific, Central- &amp; South America, 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TV5 Monde (date tba)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03933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D18BD3-6358-19E1-ACAA-51E4823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446754"/>
            <a:ext cx="1905000" cy="83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D3945-01E7-01AD-6749-56A48C0E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968875"/>
            <a:ext cx="2066852" cy="7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96C6481F-2A62-6DFF-20BF-F70B0457E6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8688A96F-00B3-1995-C4D1-774F0B70BF4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FD6D34B-D00E-872F-1199-0BADB1DCC25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595BA5FE-9FB0-D5AF-257B-A0E95A85B0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3489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15875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05357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18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</a:t>
                      </a:r>
                      <a:r>
                        <a:rPr lang="it-IT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Commentary</a:t>
                      </a:r>
                      <a:endParaRPr lang="it-IT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Worldwide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14/07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 available online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2868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96C6481F-2A62-6DFF-20BF-F70B0457E6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8688A96F-00B3-1995-C4D1-774F0B70BF4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FD6D34B-D00E-872F-1199-0BADB1DCC25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595BA5FE-9FB0-D5AF-257B-A0E95A85B0A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192" descr="Home">
            <a:extLst>
              <a:ext uri="{FF2B5EF4-FFF2-40B4-BE49-F238E27FC236}">
                <a16:creationId xmlns:a16="http://schemas.microsoft.com/office/drawing/2014/main" id="{32C8EF0C-99D7-BA18-93BC-A707EF13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08" y="3492000"/>
            <a:ext cx="3236242" cy="6872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logo on a black background&#10;&#10;Description automatically generated">
            <a:extLst>
              <a:ext uri="{FF2B5EF4-FFF2-40B4-BE49-F238E27FC236}">
                <a16:creationId xmlns:a16="http://schemas.microsoft.com/office/drawing/2014/main" id="{183A60D3-BE0D-A76E-1CCA-B10B92D37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50" y="4464000"/>
            <a:ext cx="1057827" cy="105782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A53DE8DB-1973-551F-A468-A81BB1ADC72D}"/>
              </a:ext>
            </a:extLst>
          </p:cNvPr>
          <p:cNvSpPr txBox="1">
            <a:spLocks/>
          </p:cNvSpPr>
          <p:nvPr/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GB"/>
              <a:t>Radio Broadcasters &amp; Other Media</a:t>
            </a:r>
            <a:endParaRPr lang="en-GB" spc="-10" dirty="0"/>
          </a:p>
        </p:txBody>
      </p:sp>
    </p:spTree>
    <p:extLst>
      <p:ext uri="{BB962C8B-B14F-4D97-AF65-F5344CB8AC3E}">
        <p14:creationId xmlns:p14="http://schemas.microsoft.com/office/powerpoint/2010/main" val="146361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dirty="0"/>
              <a:t>Radio Broadcasters &amp; Other Media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1769"/>
              </p:ext>
            </p:extLst>
          </p:nvPr>
        </p:nvGraphicFramePr>
        <p:xfrm>
          <a:off x="984250" y="2378075"/>
          <a:ext cx="1803985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650" b="1" spc="9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Full Race Live Commentary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317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Worldwide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Clips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Coverage in Mobil 1: The Grid distributed internationally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755993"/>
                  </a:ext>
                </a:extLst>
              </a:tr>
            </a:tbl>
          </a:graphicData>
        </a:graphic>
      </p:graphicFrame>
      <p:pic>
        <p:nvPicPr>
          <p:cNvPr id="5" name="Picture 192" descr="Home">
            <a:extLst>
              <a:ext uri="{FF2B5EF4-FFF2-40B4-BE49-F238E27FC236}">
                <a16:creationId xmlns:a16="http://schemas.microsoft.com/office/drawing/2014/main" id="{FB761497-83C4-88C5-B955-95C88FEE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492000"/>
            <a:ext cx="3236242" cy="6872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Image result for mobil 1 the grid">
            <a:extLst>
              <a:ext uri="{FF2B5EF4-FFF2-40B4-BE49-F238E27FC236}">
                <a16:creationId xmlns:a16="http://schemas.microsoft.com/office/drawing/2014/main" id="{08811933-7D9B-EE7D-B944-81DF32F2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444383"/>
            <a:ext cx="1905000" cy="10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C5F2D945-9C80-6661-B926-A3430186D32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3D129766-6EE3-709E-3E27-7279740132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BA50B69-DB91-E00B-8896-1CE9FF438C89}"/>
                </a:ext>
              </a:extLst>
            </p:cNvPr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A0032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FD9525D7-35B8-B5E3-F216-B71A3AAD1162}"/>
              </a:ext>
            </a:extLst>
          </p:cNvPr>
          <p:cNvGrpSpPr/>
          <p:nvPr/>
        </p:nvGrpSpPr>
        <p:grpSpPr>
          <a:xfrm>
            <a:off x="831850" y="10136505"/>
            <a:ext cx="2555240" cy="1172845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862DAA7C-75A3-64EC-3E76-DB367DD8D83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4B53E6BA-7C46-A499-2D1D-A74A4DE1282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pic>
        <p:nvPicPr>
          <p:cNvPr id="17" name="object 5">
            <a:extLst>
              <a:ext uri="{FF2B5EF4-FFF2-40B4-BE49-F238E27FC236}">
                <a16:creationId xmlns:a16="http://schemas.microsoft.com/office/drawing/2014/main" id="{1767C843-F088-C9FD-448A-06BCE99F46D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48050" y="255440"/>
            <a:ext cx="3713169" cy="15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9"/>
          <p:cNvGrpSpPr/>
          <p:nvPr/>
        </p:nvGrpSpPr>
        <p:grpSpPr>
          <a:xfrm>
            <a:off x="2200984" y="1692275"/>
            <a:ext cx="12573560" cy="8794137"/>
            <a:chOff x="2200984" y="1665802"/>
            <a:chExt cx="12573560" cy="8794137"/>
          </a:xfrm>
        </p:grpSpPr>
        <p:sp>
          <p:nvSpPr>
            <p:cNvPr id="20" name="object 20"/>
            <p:cNvSpPr/>
            <p:nvPr/>
          </p:nvSpPr>
          <p:spPr>
            <a:xfrm>
              <a:off x="10936182" y="1027114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19280" y="0"/>
                  </a:moveTo>
                  <a:lnTo>
                    <a:pt x="9756" y="2325"/>
                  </a:lnTo>
                  <a:lnTo>
                    <a:pt x="3074" y="6761"/>
                  </a:lnTo>
                  <a:lnTo>
                    <a:pt x="0" y="12630"/>
                  </a:lnTo>
                  <a:lnTo>
                    <a:pt x="1301" y="19255"/>
                  </a:lnTo>
                  <a:lnTo>
                    <a:pt x="7400" y="29030"/>
                  </a:lnTo>
                  <a:lnTo>
                    <a:pt x="17284" y="40579"/>
                  </a:lnTo>
                  <a:lnTo>
                    <a:pt x="29601" y="48540"/>
                  </a:lnTo>
                  <a:lnTo>
                    <a:pt x="42997" y="47548"/>
                  </a:lnTo>
                  <a:lnTo>
                    <a:pt x="54978" y="34527"/>
                  </a:lnTo>
                  <a:lnTo>
                    <a:pt x="60666" y="26741"/>
                  </a:lnTo>
                  <a:lnTo>
                    <a:pt x="61588" y="21089"/>
                  </a:lnTo>
                  <a:lnTo>
                    <a:pt x="59268" y="14470"/>
                  </a:lnTo>
                  <a:lnTo>
                    <a:pt x="53334" y="7438"/>
                  </a:lnTo>
                  <a:lnTo>
                    <a:pt x="43142" y="2649"/>
                  </a:lnTo>
                  <a:lnTo>
                    <a:pt x="31016" y="152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36182" y="1027114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2997" y="47548"/>
                  </a:moveTo>
                  <a:lnTo>
                    <a:pt x="54978" y="34527"/>
                  </a:lnTo>
                  <a:lnTo>
                    <a:pt x="60666" y="26741"/>
                  </a:lnTo>
                  <a:lnTo>
                    <a:pt x="61588" y="21089"/>
                  </a:lnTo>
                  <a:lnTo>
                    <a:pt x="59268" y="14470"/>
                  </a:lnTo>
                  <a:lnTo>
                    <a:pt x="53334" y="7438"/>
                  </a:lnTo>
                  <a:lnTo>
                    <a:pt x="43142" y="2649"/>
                  </a:lnTo>
                  <a:lnTo>
                    <a:pt x="31016" y="152"/>
                  </a:lnTo>
                  <a:lnTo>
                    <a:pt x="19280" y="0"/>
                  </a:lnTo>
                  <a:lnTo>
                    <a:pt x="9756" y="2325"/>
                  </a:lnTo>
                  <a:lnTo>
                    <a:pt x="3074" y="6761"/>
                  </a:lnTo>
                  <a:lnTo>
                    <a:pt x="0" y="12630"/>
                  </a:lnTo>
                  <a:lnTo>
                    <a:pt x="1301" y="19255"/>
                  </a:lnTo>
                  <a:lnTo>
                    <a:pt x="7400" y="29030"/>
                  </a:lnTo>
                  <a:lnTo>
                    <a:pt x="17284" y="40579"/>
                  </a:lnTo>
                  <a:lnTo>
                    <a:pt x="29601" y="48540"/>
                  </a:lnTo>
                  <a:lnTo>
                    <a:pt x="42997" y="47548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77987" y="4402094"/>
              <a:ext cx="54610" cy="57785"/>
            </a:xfrm>
            <a:custGeom>
              <a:avLst/>
              <a:gdLst/>
              <a:ahLst/>
              <a:cxnLst/>
              <a:rect l="l" t="t" r="r" b="b"/>
              <a:pathLst>
                <a:path w="54609" h="57785">
                  <a:moveTo>
                    <a:pt x="400" y="0"/>
                  </a:moveTo>
                  <a:lnTo>
                    <a:pt x="0" y="4710"/>
                  </a:lnTo>
                  <a:lnTo>
                    <a:pt x="4453" y="11847"/>
                  </a:lnTo>
                  <a:lnTo>
                    <a:pt x="14279" y="23051"/>
                  </a:lnTo>
                  <a:lnTo>
                    <a:pt x="17119" y="28751"/>
                  </a:lnTo>
                  <a:lnTo>
                    <a:pt x="42972" y="57473"/>
                  </a:lnTo>
                  <a:lnTo>
                    <a:pt x="51099" y="47463"/>
                  </a:lnTo>
                  <a:lnTo>
                    <a:pt x="54550" y="41633"/>
                  </a:lnTo>
                  <a:lnTo>
                    <a:pt x="53992" y="37739"/>
                  </a:lnTo>
                  <a:lnTo>
                    <a:pt x="42972" y="26091"/>
                  </a:lnTo>
                  <a:lnTo>
                    <a:pt x="33611" y="28856"/>
                  </a:lnTo>
                  <a:lnTo>
                    <a:pt x="30732" y="15987"/>
                  </a:lnTo>
                  <a:lnTo>
                    <a:pt x="35632" y="5244"/>
                  </a:lnTo>
                  <a:lnTo>
                    <a:pt x="25737" y="4710"/>
                  </a:lnTo>
                  <a:lnTo>
                    <a:pt x="16719" y="2782"/>
                  </a:lnTo>
                  <a:lnTo>
                    <a:pt x="7124" y="285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7987" y="4402094"/>
              <a:ext cx="54610" cy="57785"/>
            </a:xfrm>
            <a:custGeom>
              <a:avLst/>
              <a:gdLst/>
              <a:ahLst/>
              <a:cxnLst/>
              <a:rect l="l" t="t" r="r" b="b"/>
              <a:pathLst>
                <a:path w="54609" h="57785">
                  <a:moveTo>
                    <a:pt x="17015" y="28646"/>
                  </a:moveTo>
                  <a:lnTo>
                    <a:pt x="20246" y="37142"/>
                  </a:lnTo>
                  <a:lnTo>
                    <a:pt x="26200" y="47563"/>
                  </a:lnTo>
                  <a:lnTo>
                    <a:pt x="34051" y="55732"/>
                  </a:lnTo>
                  <a:lnTo>
                    <a:pt x="42972" y="57473"/>
                  </a:lnTo>
                  <a:lnTo>
                    <a:pt x="51099" y="47463"/>
                  </a:lnTo>
                  <a:lnTo>
                    <a:pt x="54550" y="41633"/>
                  </a:lnTo>
                  <a:lnTo>
                    <a:pt x="53992" y="37739"/>
                  </a:lnTo>
                  <a:lnTo>
                    <a:pt x="50092" y="33536"/>
                  </a:lnTo>
                  <a:lnTo>
                    <a:pt x="42972" y="26091"/>
                  </a:lnTo>
                  <a:lnTo>
                    <a:pt x="33611" y="28856"/>
                  </a:lnTo>
                  <a:lnTo>
                    <a:pt x="32229" y="22584"/>
                  </a:lnTo>
                  <a:lnTo>
                    <a:pt x="30732" y="15987"/>
                  </a:lnTo>
                  <a:lnTo>
                    <a:pt x="35632" y="5244"/>
                  </a:lnTo>
                  <a:lnTo>
                    <a:pt x="25737" y="4710"/>
                  </a:lnTo>
                  <a:lnTo>
                    <a:pt x="16719" y="2782"/>
                  </a:lnTo>
                  <a:lnTo>
                    <a:pt x="7124" y="285"/>
                  </a:lnTo>
                  <a:lnTo>
                    <a:pt x="400" y="0"/>
                  </a:lnTo>
                  <a:lnTo>
                    <a:pt x="0" y="4710"/>
                  </a:lnTo>
                  <a:lnTo>
                    <a:pt x="4453" y="11847"/>
                  </a:lnTo>
                  <a:lnTo>
                    <a:pt x="9635" y="17689"/>
                  </a:lnTo>
                  <a:lnTo>
                    <a:pt x="14279" y="23051"/>
                  </a:lnTo>
                  <a:lnTo>
                    <a:pt x="17119" y="28751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58864" y="442317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9185" y="0"/>
                  </a:moveTo>
                  <a:lnTo>
                    <a:pt x="4543" y="543"/>
                  </a:lnTo>
                  <a:lnTo>
                    <a:pt x="807" y="5439"/>
                  </a:lnTo>
                  <a:lnTo>
                    <a:pt x="0" y="12372"/>
                  </a:lnTo>
                  <a:lnTo>
                    <a:pt x="1464" y="20942"/>
                  </a:lnTo>
                  <a:lnTo>
                    <a:pt x="23160" y="63085"/>
                  </a:lnTo>
                  <a:lnTo>
                    <a:pt x="51578" y="85029"/>
                  </a:lnTo>
                  <a:lnTo>
                    <a:pt x="62091" y="81807"/>
                  </a:lnTo>
                  <a:lnTo>
                    <a:pt x="72195" y="71703"/>
                  </a:lnTo>
                  <a:lnTo>
                    <a:pt x="62091" y="67232"/>
                  </a:lnTo>
                  <a:lnTo>
                    <a:pt x="54711" y="63388"/>
                  </a:lnTo>
                  <a:lnTo>
                    <a:pt x="47891" y="58417"/>
                  </a:lnTo>
                  <a:lnTo>
                    <a:pt x="41869" y="52827"/>
                  </a:lnTo>
                  <a:lnTo>
                    <a:pt x="36887" y="47128"/>
                  </a:lnTo>
                  <a:lnTo>
                    <a:pt x="32030" y="42087"/>
                  </a:lnTo>
                  <a:lnTo>
                    <a:pt x="26686" y="36865"/>
                  </a:lnTo>
                  <a:lnTo>
                    <a:pt x="21762" y="30526"/>
                  </a:lnTo>
                  <a:lnTo>
                    <a:pt x="18165" y="22134"/>
                  </a:lnTo>
                  <a:lnTo>
                    <a:pt x="15555" y="12629"/>
                  </a:lnTo>
                  <a:lnTo>
                    <a:pt x="12709" y="4639"/>
                  </a:lnTo>
                  <a:lnTo>
                    <a:pt x="9185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58864" y="442317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62091" y="67232"/>
                  </a:moveTo>
                  <a:lnTo>
                    <a:pt x="54711" y="63388"/>
                  </a:lnTo>
                  <a:lnTo>
                    <a:pt x="47891" y="58417"/>
                  </a:lnTo>
                  <a:lnTo>
                    <a:pt x="41869" y="52827"/>
                  </a:lnTo>
                  <a:lnTo>
                    <a:pt x="36887" y="47128"/>
                  </a:lnTo>
                  <a:lnTo>
                    <a:pt x="32030" y="42087"/>
                  </a:lnTo>
                  <a:lnTo>
                    <a:pt x="26686" y="36865"/>
                  </a:lnTo>
                  <a:lnTo>
                    <a:pt x="21762" y="30526"/>
                  </a:lnTo>
                  <a:lnTo>
                    <a:pt x="18165" y="22134"/>
                  </a:lnTo>
                  <a:lnTo>
                    <a:pt x="15555" y="12629"/>
                  </a:lnTo>
                  <a:lnTo>
                    <a:pt x="12709" y="4639"/>
                  </a:lnTo>
                  <a:lnTo>
                    <a:pt x="9185" y="0"/>
                  </a:lnTo>
                  <a:lnTo>
                    <a:pt x="4543" y="543"/>
                  </a:lnTo>
                  <a:lnTo>
                    <a:pt x="807" y="5439"/>
                  </a:lnTo>
                  <a:lnTo>
                    <a:pt x="0" y="12372"/>
                  </a:lnTo>
                  <a:lnTo>
                    <a:pt x="1464" y="20942"/>
                  </a:lnTo>
                  <a:lnTo>
                    <a:pt x="23160" y="63085"/>
                  </a:lnTo>
                  <a:lnTo>
                    <a:pt x="32353" y="71531"/>
                  </a:lnTo>
                  <a:lnTo>
                    <a:pt x="41746" y="80225"/>
                  </a:lnTo>
                  <a:lnTo>
                    <a:pt x="51578" y="85029"/>
                  </a:lnTo>
                  <a:lnTo>
                    <a:pt x="62091" y="81807"/>
                  </a:lnTo>
                  <a:lnTo>
                    <a:pt x="72195" y="71703"/>
                  </a:lnTo>
                  <a:lnTo>
                    <a:pt x="62091" y="67232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88935" y="4529979"/>
              <a:ext cx="31115" cy="41910"/>
            </a:xfrm>
            <a:custGeom>
              <a:avLst/>
              <a:gdLst/>
              <a:ahLst/>
              <a:cxnLst/>
              <a:rect l="l" t="t" r="r" b="b"/>
              <a:pathLst>
                <a:path w="31115" h="41910">
                  <a:moveTo>
                    <a:pt x="16916" y="0"/>
                  </a:moveTo>
                  <a:lnTo>
                    <a:pt x="11063" y="4146"/>
                  </a:lnTo>
                  <a:lnTo>
                    <a:pt x="8194" y="9465"/>
                  </a:lnTo>
                  <a:lnTo>
                    <a:pt x="5037" y="14623"/>
                  </a:lnTo>
                  <a:lnTo>
                    <a:pt x="1441" y="21776"/>
                  </a:lnTo>
                  <a:lnTo>
                    <a:pt x="0" y="29208"/>
                  </a:lnTo>
                  <a:lnTo>
                    <a:pt x="3304" y="35203"/>
                  </a:lnTo>
                  <a:lnTo>
                    <a:pt x="11254" y="39458"/>
                  </a:lnTo>
                  <a:lnTo>
                    <a:pt x="20239" y="41467"/>
                  </a:lnTo>
                  <a:lnTo>
                    <a:pt x="27589" y="39467"/>
                  </a:lnTo>
                  <a:lnTo>
                    <a:pt x="30633" y="31695"/>
                  </a:lnTo>
                  <a:lnTo>
                    <a:pt x="30633" y="29465"/>
                  </a:lnTo>
                  <a:lnTo>
                    <a:pt x="27020" y="18931"/>
                  </a:lnTo>
                  <a:lnTo>
                    <a:pt x="21911" y="9465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88935" y="4529979"/>
              <a:ext cx="31115" cy="41910"/>
            </a:xfrm>
            <a:custGeom>
              <a:avLst/>
              <a:gdLst/>
              <a:ahLst/>
              <a:cxnLst/>
              <a:rect l="l" t="t" r="r" b="b"/>
              <a:pathLst>
                <a:path w="31115" h="41910">
                  <a:moveTo>
                    <a:pt x="8194" y="9465"/>
                  </a:moveTo>
                  <a:lnTo>
                    <a:pt x="5037" y="14623"/>
                  </a:lnTo>
                  <a:lnTo>
                    <a:pt x="1441" y="21776"/>
                  </a:lnTo>
                  <a:lnTo>
                    <a:pt x="0" y="29208"/>
                  </a:lnTo>
                  <a:lnTo>
                    <a:pt x="3304" y="35203"/>
                  </a:lnTo>
                  <a:lnTo>
                    <a:pt x="11254" y="39458"/>
                  </a:lnTo>
                  <a:lnTo>
                    <a:pt x="20239" y="41467"/>
                  </a:lnTo>
                  <a:lnTo>
                    <a:pt x="27589" y="39467"/>
                  </a:lnTo>
                  <a:lnTo>
                    <a:pt x="30633" y="31695"/>
                  </a:lnTo>
                  <a:lnTo>
                    <a:pt x="30633" y="29465"/>
                  </a:lnTo>
                  <a:lnTo>
                    <a:pt x="27020" y="18931"/>
                  </a:lnTo>
                  <a:lnTo>
                    <a:pt x="21911" y="9465"/>
                  </a:lnTo>
                  <a:lnTo>
                    <a:pt x="16916" y="0"/>
                  </a:lnTo>
                  <a:lnTo>
                    <a:pt x="11063" y="4146"/>
                  </a:lnTo>
                  <a:lnTo>
                    <a:pt x="8194" y="9465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92235" y="4611771"/>
              <a:ext cx="18415" cy="60325"/>
            </a:xfrm>
            <a:custGeom>
              <a:avLst/>
              <a:gdLst/>
              <a:ahLst/>
              <a:cxnLst/>
              <a:rect l="l" t="t" r="r" b="b"/>
              <a:pathLst>
                <a:path w="18415" h="60325">
                  <a:moveTo>
                    <a:pt x="11381" y="0"/>
                  </a:moveTo>
                  <a:lnTo>
                    <a:pt x="6386" y="572"/>
                  </a:lnTo>
                  <a:lnTo>
                    <a:pt x="2938" y="4734"/>
                  </a:lnTo>
                  <a:lnTo>
                    <a:pt x="866" y="11607"/>
                  </a:lnTo>
                  <a:lnTo>
                    <a:pt x="0" y="20313"/>
                  </a:lnTo>
                  <a:lnTo>
                    <a:pt x="3" y="32431"/>
                  </a:lnTo>
                  <a:lnTo>
                    <a:pt x="1382" y="46744"/>
                  </a:lnTo>
                  <a:lnTo>
                    <a:pt x="4276" y="57708"/>
                  </a:lnTo>
                  <a:lnTo>
                    <a:pt x="8826" y="59778"/>
                  </a:lnTo>
                  <a:lnTo>
                    <a:pt x="13568" y="54179"/>
                  </a:lnTo>
                  <a:lnTo>
                    <a:pt x="16981" y="46587"/>
                  </a:lnTo>
                  <a:lnTo>
                    <a:pt x="18418" y="37641"/>
                  </a:lnTo>
                  <a:lnTo>
                    <a:pt x="17235" y="27978"/>
                  </a:lnTo>
                  <a:lnTo>
                    <a:pt x="17152" y="14189"/>
                  </a:lnTo>
                  <a:lnTo>
                    <a:pt x="15646" y="5106"/>
                  </a:lnTo>
                  <a:lnTo>
                    <a:pt x="1148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92235" y="4611771"/>
              <a:ext cx="18415" cy="60325"/>
            </a:xfrm>
            <a:custGeom>
              <a:avLst/>
              <a:gdLst/>
              <a:ahLst/>
              <a:cxnLst/>
              <a:rect l="l" t="t" r="r" b="b"/>
              <a:pathLst>
                <a:path w="18415" h="60325">
                  <a:moveTo>
                    <a:pt x="11381" y="0"/>
                  </a:moveTo>
                  <a:lnTo>
                    <a:pt x="6386" y="572"/>
                  </a:lnTo>
                  <a:lnTo>
                    <a:pt x="2938" y="4734"/>
                  </a:lnTo>
                  <a:lnTo>
                    <a:pt x="866" y="11607"/>
                  </a:lnTo>
                  <a:lnTo>
                    <a:pt x="0" y="20313"/>
                  </a:lnTo>
                  <a:lnTo>
                    <a:pt x="3" y="32431"/>
                  </a:lnTo>
                  <a:lnTo>
                    <a:pt x="1382" y="46744"/>
                  </a:lnTo>
                  <a:lnTo>
                    <a:pt x="4276" y="57708"/>
                  </a:lnTo>
                  <a:lnTo>
                    <a:pt x="8826" y="59778"/>
                  </a:lnTo>
                  <a:lnTo>
                    <a:pt x="13568" y="54179"/>
                  </a:lnTo>
                  <a:lnTo>
                    <a:pt x="16981" y="46587"/>
                  </a:lnTo>
                  <a:lnTo>
                    <a:pt x="18418" y="37641"/>
                  </a:lnTo>
                  <a:lnTo>
                    <a:pt x="17235" y="27978"/>
                  </a:lnTo>
                  <a:lnTo>
                    <a:pt x="17263" y="23172"/>
                  </a:lnTo>
                  <a:lnTo>
                    <a:pt x="17152" y="14189"/>
                  </a:lnTo>
                  <a:lnTo>
                    <a:pt x="15646" y="5106"/>
                  </a:lnTo>
                  <a:lnTo>
                    <a:pt x="11486" y="0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2663" y="4446802"/>
              <a:ext cx="26670" cy="38100"/>
            </a:xfrm>
            <a:custGeom>
              <a:avLst/>
              <a:gdLst/>
              <a:ahLst/>
              <a:cxnLst/>
              <a:rect l="l" t="t" r="r" b="b"/>
              <a:pathLst>
                <a:path w="26670" h="38100">
                  <a:moveTo>
                    <a:pt x="10648" y="0"/>
                  </a:moveTo>
                  <a:lnTo>
                    <a:pt x="4732" y="6832"/>
                  </a:lnTo>
                  <a:lnTo>
                    <a:pt x="811" y="17631"/>
                  </a:lnTo>
                  <a:lnTo>
                    <a:pt x="0" y="27910"/>
                  </a:lnTo>
                  <a:lnTo>
                    <a:pt x="3413" y="33182"/>
                  </a:lnTo>
                  <a:lnTo>
                    <a:pt x="11392" y="34459"/>
                  </a:lnTo>
                  <a:lnTo>
                    <a:pt x="22774" y="37548"/>
                  </a:lnTo>
                  <a:lnTo>
                    <a:pt x="23622" y="33182"/>
                  </a:lnTo>
                  <a:lnTo>
                    <a:pt x="24365" y="28721"/>
                  </a:lnTo>
                  <a:lnTo>
                    <a:pt x="26606" y="27224"/>
                  </a:lnTo>
                  <a:lnTo>
                    <a:pt x="23622" y="18826"/>
                  </a:lnTo>
                  <a:lnTo>
                    <a:pt x="22571" y="14659"/>
                  </a:lnTo>
                  <a:lnTo>
                    <a:pt x="20131" y="7261"/>
                  </a:lnTo>
                  <a:lnTo>
                    <a:pt x="16193" y="939"/>
                  </a:lnTo>
                  <a:lnTo>
                    <a:pt x="1064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22663" y="4446802"/>
              <a:ext cx="26670" cy="38100"/>
            </a:xfrm>
            <a:custGeom>
              <a:avLst/>
              <a:gdLst/>
              <a:ahLst/>
              <a:cxnLst/>
              <a:rect l="l" t="t" r="r" b="b"/>
              <a:pathLst>
                <a:path w="26670" h="38100">
                  <a:moveTo>
                    <a:pt x="10648" y="0"/>
                  </a:moveTo>
                  <a:lnTo>
                    <a:pt x="4732" y="6832"/>
                  </a:lnTo>
                  <a:lnTo>
                    <a:pt x="811" y="17631"/>
                  </a:lnTo>
                  <a:lnTo>
                    <a:pt x="0" y="27910"/>
                  </a:lnTo>
                  <a:lnTo>
                    <a:pt x="3413" y="33182"/>
                  </a:lnTo>
                  <a:lnTo>
                    <a:pt x="11392" y="34459"/>
                  </a:lnTo>
                  <a:lnTo>
                    <a:pt x="22774" y="37548"/>
                  </a:lnTo>
                  <a:lnTo>
                    <a:pt x="23622" y="33182"/>
                  </a:lnTo>
                  <a:lnTo>
                    <a:pt x="24365" y="28721"/>
                  </a:lnTo>
                  <a:lnTo>
                    <a:pt x="26606" y="27224"/>
                  </a:lnTo>
                  <a:lnTo>
                    <a:pt x="23622" y="18826"/>
                  </a:lnTo>
                  <a:lnTo>
                    <a:pt x="22571" y="14659"/>
                  </a:lnTo>
                  <a:lnTo>
                    <a:pt x="20131" y="7261"/>
                  </a:lnTo>
                  <a:lnTo>
                    <a:pt x="16193" y="939"/>
                  </a:lnTo>
                  <a:lnTo>
                    <a:pt x="10648" y="0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6285" y="1665802"/>
              <a:ext cx="7678259" cy="87941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9574" y="3174803"/>
              <a:ext cx="1472439" cy="9421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0984" y="6413398"/>
              <a:ext cx="1963887" cy="512574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641540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FIA</a:t>
            </a:r>
            <a:r>
              <a:rPr spc="-215" dirty="0"/>
              <a:t> </a:t>
            </a:r>
            <a:r>
              <a:rPr dirty="0"/>
              <a:t>WEC</a:t>
            </a:r>
            <a:r>
              <a:rPr spc="-10" dirty="0"/>
              <a:t> </a:t>
            </a:r>
            <a:r>
              <a:rPr spc="-20" dirty="0"/>
              <a:t>2024</a:t>
            </a:r>
          </a:p>
          <a:p>
            <a:pPr marL="12700">
              <a:lnSpc>
                <a:spcPct val="100000"/>
              </a:lnSpc>
            </a:pPr>
            <a:r>
              <a:rPr dirty="0"/>
              <a:t>Broadcast </a:t>
            </a:r>
            <a:r>
              <a:rPr spc="-1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97736" y="5349875"/>
            <a:ext cx="1688648" cy="585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43250" y="10129296"/>
            <a:ext cx="2337848" cy="783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97730" y="4435475"/>
            <a:ext cx="1688654" cy="701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50453" y="3063875"/>
            <a:ext cx="1183208" cy="1183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56044" y="8626475"/>
            <a:ext cx="2982806" cy="4578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89250" y="10196948"/>
            <a:ext cx="2794339" cy="639327"/>
          </a:xfrm>
          <a:prstGeom prst="rect">
            <a:avLst/>
          </a:prstGeom>
        </p:spPr>
      </p:pic>
      <p:pic>
        <p:nvPicPr>
          <p:cNvPr id="9" name="object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1050" y="5045075"/>
            <a:ext cx="1728883" cy="5013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30533" y="8129009"/>
            <a:ext cx="1504795" cy="5955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54866" y="7336859"/>
            <a:ext cx="2456124" cy="3719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00984" y="9146299"/>
            <a:ext cx="1963887" cy="681469"/>
          </a:xfrm>
          <a:prstGeom prst="rect">
            <a:avLst/>
          </a:prstGeom>
        </p:spPr>
      </p:pic>
      <p:pic>
        <p:nvPicPr>
          <p:cNvPr id="13" name="object 1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88492" y="4359275"/>
            <a:ext cx="1995902" cy="4491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06302" y="2911475"/>
            <a:ext cx="1153247" cy="115325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3857105" y="3715985"/>
            <a:ext cx="12512299" cy="6905531"/>
            <a:chOff x="3857105" y="3715985"/>
            <a:chExt cx="12512299" cy="6905531"/>
          </a:xfrm>
        </p:grpSpPr>
        <p:sp>
          <p:nvSpPr>
            <p:cNvPr id="42" name="object 42"/>
            <p:cNvSpPr/>
            <p:nvPr/>
          </p:nvSpPr>
          <p:spPr>
            <a:xfrm>
              <a:off x="12156226" y="3715985"/>
              <a:ext cx="4213178" cy="475014"/>
            </a:xfrm>
            <a:custGeom>
              <a:avLst/>
              <a:gdLst/>
              <a:ahLst/>
              <a:cxnLst/>
              <a:rect l="l" t="t" r="r" b="b"/>
              <a:pathLst>
                <a:path w="4148455" h="321310">
                  <a:moveTo>
                    <a:pt x="0" y="320901"/>
                  </a:moveTo>
                  <a:lnTo>
                    <a:pt x="4147946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07426" y="4924234"/>
              <a:ext cx="4845711" cy="1871407"/>
            </a:xfrm>
            <a:custGeom>
              <a:avLst/>
              <a:gdLst/>
              <a:ahLst/>
              <a:cxnLst/>
              <a:rect l="l" t="t" r="r" b="b"/>
              <a:pathLst>
                <a:path w="4741544" h="1668145">
                  <a:moveTo>
                    <a:pt x="0" y="1667635"/>
                  </a:moveTo>
                  <a:lnTo>
                    <a:pt x="474096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904312" y="5753236"/>
              <a:ext cx="4152216" cy="1189220"/>
            </a:xfrm>
            <a:custGeom>
              <a:avLst/>
              <a:gdLst/>
              <a:ahLst/>
              <a:cxnLst/>
              <a:rect l="l" t="t" r="r" b="b"/>
              <a:pathLst>
                <a:path w="4046855" h="791209">
                  <a:moveTo>
                    <a:pt x="0" y="790677"/>
                  </a:moveTo>
                  <a:lnTo>
                    <a:pt x="404681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 flipH="1">
              <a:off x="5821858" y="8858368"/>
              <a:ext cx="4628085" cy="1488143"/>
            </a:xfrm>
            <a:custGeom>
              <a:avLst/>
              <a:gdLst/>
              <a:ahLst/>
              <a:cxnLst/>
              <a:rect l="l" t="t" r="r" b="b"/>
              <a:pathLst>
                <a:path w="4900930" h="1031240">
                  <a:moveTo>
                    <a:pt x="0" y="0"/>
                  </a:moveTo>
                  <a:lnTo>
                    <a:pt x="4900374" y="1031099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304485" y="8586111"/>
              <a:ext cx="4450169" cy="2035405"/>
            </a:xfrm>
            <a:custGeom>
              <a:avLst/>
              <a:gdLst/>
              <a:ahLst/>
              <a:cxnLst/>
              <a:rect l="l" t="t" r="r" b="b"/>
              <a:pathLst>
                <a:path w="4050030" h="207009">
                  <a:moveTo>
                    <a:pt x="0" y="0"/>
                  </a:moveTo>
                  <a:lnTo>
                    <a:pt x="4049771" y="206653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 flipV="1">
              <a:off x="10936182" y="7899102"/>
              <a:ext cx="4569536" cy="821709"/>
            </a:xfrm>
            <a:custGeom>
              <a:avLst/>
              <a:gdLst/>
              <a:ahLst/>
              <a:cxnLst/>
              <a:rect l="l" t="t" r="r" b="b"/>
              <a:pathLst>
                <a:path w="4483734" h="66040">
                  <a:moveTo>
                    <a:pt x="0" y="65872"/>
                  </a:moveTo>
                  <a:lnTo>
                    <a:pt x="448369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28987" y="3715985"/>
              <a:ext cx="6029711" cy="2245481"/>
            </a:xfrm>
            <a:custGeom>
              <a:avLst/>
              <a:gdLst/>
              <a:ahLst/>
              <a:cxnLst/>
              <a:rect l="l" t="t" r="r" b="b"/>
              <a:pathLst>
                <a:path w="6007734" h="2092325">
                  <a:moveTo>
                    <a:pt x="6007680" y="2091842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29700" y="4658148"/>
              <a:ext cx="5457918" cy="2205435"/>
            </a:xfrm>
            <a:custGeom>
              <a:avLst/>
              <a:gdLst/>
              <a:ahLst/>
              <a:cxnLst/>
              <a:rect l="l" t="t" r="r" b="b"/>
              <a:pathLst>
                <a:path w="5440045" h="1938654">
                  <a:moveTo>
                    <a:pt x="5439918" y="1938642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57105" y="5469774"/>
              <a:ext cx="5448852" cy="1703607"/>
            </a:xfrm>
            <a:custGeom>
              <a:avLst/>
              <a:gdLst/>
              <a:ahLst/>
              <a:cxnLst/>
              <a:rect l="l" t="t" r="r" b="b"/>
              <a:pathLst>
                <a:path w="5135880" h="1351915">
                  <a:moveTo>
                    <a:pt x="5135875" y="1351435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81787" y="6722285"/>
              <a:ext cx="5705475" cy="619125"/>
            </a:xfrm>
            <a:custGeom>
              <a:avLst/>
              <a:gdLst/>
              <a:ahLst/>
              <a:cxnLst/>
              <a:rect l="l" t="t" r="r" b="b"/>
              <a:pathLst>
                <a:path w="5705475" h="619125">
                  <a:moveTo>
                    <a:pt x="0" y="0"/>
                  </a:moveTo>
                  <a:lnTo>
                    <a:pt x="5705260" y="618504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43311" y="7424308"/>
              <a:ext cx="5141595" cy="93980"/>
            </a:xfrm>
            <a:custGeom>
              <a:avLst/>
              <a:gdLst/>
              <a:ahLst/>
              <a:cxnLst/>
              <a:rect l="l" t="t" r="r" b="b"/>
              <a:pathLst>
                <a:path w="5141595" h="93979">
                  <a:moveTo>
                    <a:pt x="0" y="93787"/>
                  </a:moveTo>
                  <a:lnTo>
                    <a:pt x="5141204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30237" y="7989694"/>
              <a:ext cx="5078730" cy="586105"/>
            </a:xfrm>
            <a:custGeom>
              <a:avLst/>
              <a:gdLst/>
              <a:ahLst/>
              <a:cxnLst/>
              <a:rect l="l" t="t" r="r" b="b"/>
              <a:pathLst>
                <a:path w="5078730" h="586104">
                  <a:moveTo>
                    <a:pt x="0" y="585961"/>
                  </a:moveTo>
                  <a:lnTo>
                    <a:pt x="507837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76832" y="8052110"/>
              <a:ext cx="5507990" cy="1424305"/>
            </a:xfrm>
            <a:custGeom>
              <a:avLst/>
              <a:gdLst/>
              <a:ahLst/>
              <a:cxnLst/>
              <a:rect l="l" t="t" r="r" b="b"/>
              <a:pathLst>
                <a:path w="5507990" h="1424304">
                  <a:moveTo>
                    <a:pt x="5507874" y="0"/>
                  </a:moveTo>
                  <a:lnTo>
                    <a:pt x="0" y="142404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30A82F0-DC99-E368-B8BF-F742884A32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9561875"/>
            <a:ext cx="3006324" cy="360000"/>
          </a:xfrm>
          <a:prstGeom prst="rect">
            <a:avLst/>
          </a:prstGeom>
        </p:spPr>
      </p:pic>
      <p:sp>
        <p:nvSpPr>
          <p:cNvPr id="57" name="object 47">
            <a:extLst>
              <a:ext uri="{FF2B5EF4-FFF2-40B4-BE49-F238E27FC236}">
                <a16:creationId xmlns:a16="http://schemas.microsoft.com/office/drawing/2014/main" id="{955BEF13-63CA-D412-3D99-D1D7037113EE}"/>
              </a:ext>
            </a:extLst>
          </p:cNvPr>
          <p:cNvSpPr/>
          <p:nvPr/>
        </p:nvSpPr>
        <p:spPr>
          <a:xfrm flipV="1">
            <a:off x="12357679" y="8240308"/>
            <a:ext cx="3549375" cy="1455655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>
            <a:extLst>
              <a:ext uri="{FF2B5EF4-FFF2-40B4-BE49-F238E27FC236}">
                <a16:creationId xmlns:a16="http://schemas.microsoft.com/office/drawing/2014/main" id="{FBE21EC3-CA0C-0832-E635-8A265E5E2D28}"/>
              </a:ext>
            </a:extLst>
          </p:cNvPr>
          <p:cNvSpPr/>
          <p:nvPr/>
        </p:nvSpPr>
        <p:spPr>
          <a:xfrm>
            <a:off x="10936182" y="7131348"/>
            <a:ext cx="4936951" cy="443568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99E7D3C-9E58-3255-A35E-AEC7561B1F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69" y="7027654"/>
            <a:ext cx="2965207" cy="303421"/>
          </a:xfrm>
          <a:prstGeom prst="rect">
            <a:avLst/>
          </a:prstGeom>
        </p:spPr>
      </p:pic>
      <p:sp>
        <p:nvSpPr>
          <p:cNvPr id="55" name="object 47">
            <a:extLst>
              <a:ext uri="{FF2B5EF4-FFF2-40B4-BE49-F238E27FC236}">
                <a16:creationId xmlns:a16="http://schemas.microsoft.com/office/drawing/2014/main" id="{788CA315-072D-74DA-1D9E-BEFC80617944}"/>
              </a:ext>
            </a:extLst>
          </p:cNvPr>
          <p:cNvSpPr/>
          <p:nvPr/>
        </p:nvSpPr>
        <p:spPr>
          <a:xfrm flipV="1">
            <a:off x="11578514" y="7728566"/>
            <a:ext cx="4294619" cy="323544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Picture 60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F3C6CB3-26AB-0287-88F1-5614050849D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784" y="7717037"/>
            <a:ext cx="2046266" cy="511824"/>
          </a:xfrm>
          <a:prstGeom prst="rect">
            <a:avLst/>
          </a:prstGeom>
        </p:spPr>
      </p:pic>
      <p:pic>
        <p:nvPicPr>
          <p:cNvPr id="62" name="object 5">
            <a:extLst>
              <a:ext uri="{FF2B5EF4-FFF2-40B4-BE49-F238E27FC236}">
                <a16:creationId xmlns:a16="http://schemas.microsoft.com/office/drawing/2014/main" id="{001C2C3D-4A66-74F6-41BB-22C87A336B81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81" name="object 10">
            <a:extLst>
              <a:ext uri="{FF2B5EF4-FFF2-40B4-BE49-F238E27FC236}">
                <a16:creationId xmlns:a16="http://schemas.microsoft.com/office/drawing/2014/main" id="{8436867A-A52E-6852-5E88-79ACEA5AA20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2" name="object 11">
              <a:extLst>
                <a:ext uri="{FF2B5EF4-FFF2-40B4-BE49-F238E27FC236}">
                  <a16:creationId xmlns:a16="http://schemas.microsoft.com/office/drawing/2014/main" id="{FD8FC29B-3AE0-A6A7-B0D0-2072AB11D6F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12">
              <a:extLst>
                <a:ext uri="{FF2B5EF4-FFF2-40B4-BE49-F238E27FC236}">
                  <a16:creationId xmlns:a16="http://schemas.microsoft.com/office/drawing/2014/main" id="{4334B1F0-BE93-4FD5-0503-2F230A61653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sp>
        <p:nvSpPr>
          <p:cNvPr id="86" name="object 44">
            <a:extLst>
              <a:ext uri="{FF2B5EF4-FFF2-40B4-BE49-F238E27FC236}">
                <a16:creationId xmlns:a16="http://schemas.microsoft.com/office/drawing/2014/main" id="{A27225ED-CDE9-B05B-8EA9-0B3C842D6CB8}"/>
              </a:ext>
            </a:extLst>
          </p:cNvPr>
          <p:cNvSpPr/>
          <p:nvPr/>
        </p:nvSpPr>
        <p:spPr>
          <a:xfrm>
            <a:off x="10936182" y="6550108"/>
            <a:ext cx="5422091" cy="899751"/>
          </a:xfrm>
          <a:custGeom>
            <a:avLst/>
            <a:gdLst/>
            <a:ahLst/>
            <a:cxnLst/>
            <a:rect l="l" t="t" r="r" b="b"/>
            <a:pathLst>
              <a:path w="4046855" h="791209">
                <a:moveTo>
                  <a:pt x="0" y="790677"/>
                </a:moveTo>
                <a:lnTo>
                  <a:pt x="4046819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6584B9-7B34-80FD-C585-08B72C1CFC5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22" y="6023576"/>
            <a:ext cx="1714528" cy="859786"/>
          </a:xfrm>
          <a:prstGeom prst="rect">
            <a:avLst/>
          </a:prstGeom>
        </p:spPr>
      </p:pic>
      <p:pic>
        <p:nvPicPr>
          <p:cNvPr id="15" name="Picture 1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059ED39F-E622-2531-5853-9D113F4DEC5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01" y="5676544"/>
            <a:ext cx="1673849" cy="740131"/>
          </a:xfrm>
          <a:prstGeom prst="rect">
            <a:avLst/>
          </a:prstGeom>
        </p:spPr>
      </p:pic>
      <p:sp>
        <p:nvSpPr>
          <p:cNvPr id="17" name="object 50">
            <a:extLst>
              <a:ext uri="{FF2B5EF4-FFF2-40B4-BE49-F238E27FC236}">
                <a16:creationId xmlns:a16="http://schemas.microsoft.com/office/drawing/2014/main" id="{9A7105F9-7D0A-50C5-A7C2-A95CA64BFA33}"/>
              </a:ext>
            </a:extLst>
          </p:cNvPr>
          <p:cNvSpPr/>
          <p:nvPr/>
        </p:nvSpPr>
        <p:spPr>
          <a:xfrm>
            <a:off x="3928987" y="6084228"/>
            <a:ext cx="5529370" cy="1241553"/>
          </a:xfrm>
          <a:custGeom>
            <a:avLst/>
            <a:gdLst/>
            <a:ahLst/>
            <a:cxnLst/>
            <a:rect l="l" t="t" r="r" b="b"/>
            <a:pathLst>
              <a:path w="5135880" h="1351915">
                <a:moveTo>
                  <a:pt x="5135875" y="1351435"/>
                </a:moveTo>
                <a:lnTo>
                  <a:pt x="0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297FDF-A8D2-3C4E-ACA0-55BAC9222F68}"/>
              </a:ext>
            </a:extLst>
          </p:cNvPr>
          <p:cNvGrpSpPr/>
          <p:nvPr/>
        </p:nvGrpSpPr>
        <p:grpSpPr>
          <a:xfrm>
            <a:off x="12785815" y="1337060"/>
            <a:ext cx="3612516" cy="1535410"/>
            <a:chOff x="14711593" y="941950"/>
            <a:chExt cx="3612516" cy="1535410"/>
          </a:xfrm>
        </p:grpSpPr>
        <p:grpSp>
          <p:nvGrpSpPr>
            <p:cNvPr id="35" name="object 14">
              <a:extLst>
                <a:ext uri="{FF2B5EF4-FFF2-40B4-BE49-F238E27FC236}">
                  <a16:creationId xmlns:a16="http://schemas.microsoft.com/office/drawing/2014/main" id="{225F18E3-91B3-107B-AA71-ADD1BE056EDA}"/>
                </a:ext>
              </a:extLst>
            </p:cNvPr>
            <p:cNvGrpSpPr/>
            <p:nvPr/>
          </p:nvGrpSpPr>
          <p:grpSpPr>
            <a:xfrm>
              <a:off x="14711594" y="941950"/>
              <a:ext cx="3612515" cy="607695"/>
              <a:chOff x="14711594" y="941950"/>
              <a:chExt cx="3612515" cy="607695"/>
            </a:xfrm>
          </p:grpSpPr>
          <p:pic>
            <p:nvPicPr>
              <p:cNvPr id="63" name="object 15">
                <a:extLst>
                  <a:ext uri="{FF2B5EF4-FFF2-40B4-BE49-F238E27FC236}">
                    <a16:creationId xmlns:a16="http://schemas.microsoft.com/office/drawing/2014/main" id="{906343AE-13C0-8793-0979-30BF40170EEA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4826774" y="1129831"/>
                <a:ext cx="1978997" cy="231542"/>
              </a:xfrm>
              <a:prstGeom prst="rect">
                <a:avLst/>
              </a:prstGeom>
            </p:spPr>
          </p:pic>
          <p:sp>
            <p:nvSpPr>
              <p:cNvPr id="64" name="object 16">
                <a:extLst>
                  <a:ext uri="{FF2B5EF4-FFF2-40B4-BE49-F238E27FC236}">
                    <a16:creationId xmlns:a16="http://schemas.microsoft.com/office/drawing/2014/main" id="{2EE68B70-6B56-5F3C-DE1C-5BABB1F20811}"/>
                  </a:ext>
                </a:extLst>
              </p:cNvPr>
              <p:cNvSpPr/>
              <p:nvPr/>
            </p:nvSpPr>
            <p:spPr>
              <a:xfrm>
                <a:off x="14711594" y="941950"/>
                <a:ext cx="361251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612515" h="607694">
                    <a:moveTo>
                      <a:pt x="0" y="607311"/>
                    </a:moveTo>
                    <a:lnTo>
                      <a:pt x="3612455" y="607311"/>
                    </a:lnTo>
                    <a:lnTo>
                      <a:pt x="3612455" y="0"/>
                    </a:lnTo>
                    <a:lnTo>
                      <a:pt x="0" y="0"/>
                    </a:lnTo>
                    <a:lnTo>
                      <a:pt x="0" y="607311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  <p:sp>
            <p:nvSpPr>
              <p:cNvPr id="65" name="object 17">
                <a:extLst>
                  <a:ext uri="{FF2B5EF4-FFF2-40B4-BE49-F238E27FC236}">
                    <a16:creationId xmlns:a16="http://schemas.microsoft.com/office/drawing/2014/main" id="{F3BD2357-5EF8-5D11-4E2A-D1921957A458}"/>
                  </a:ext>
                </a:extLst>
              </p:cNvPr>
              <p:cNvSpPr/>
              <p:nvPr/>
            </p:nvSpPr>
            <p:spPr>
              <a:xfrm>
                <a:off x="16920951" y="1114716"/>
                <a:ext cx="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h="262255">
                    <a:moveTo>
                      <a:pt x="0" y="0"/>
                    </a:moveTo>
                    <a:lnTo>
                      <a:pt x="0" y="261772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</p:grpSp>
        <p:grpSp>
          <p:nvGrpSpPr>
            <p:cNvPr id="36" name="object 18">
              <a:extLst>
                <a:ext uri="{FF2B5EF4-FFF2-40B4-BE49-F238E27FC236}">
                  <a16:creationId xmlns:a16="http://schemas.microsoft.com/office/drawing/2014/main" id="{5248B7D0-7199-2252-7CAA-EB57959BD531}"/>
                </a:ext>
              </a:extLst>
            </p:cNvPr>
            <p:cNvGrpSpPr/>
            <p:nvPr/>
          </p:nvGrpSpPr>
          <p:grpSpPr>
            <a:xfrm>
              <a:off x="14711593" y="1764890"/>
              <a:ext cx="2926715" cy="712470"/>
              <a:chOff x="14711593" y="1755094"/>
              <a:chExt cx="2926715" cy="712470"/>
            </a:xfrm>
          </p:grpSpPr>
          <p:sp>
            <p:nvSpPr>
              <p:cNvPr id="39" name="object 19">
                <a:extLst>
                  <a:ext uri="{FF2B5EF4-FFF2-40B4-BE49-F238E27FC236}">
                    <a16:creationId xmlns:a16="http://schemas.microsoft.com/office/drawing/2014/main" id="{DB8032E6-329B-2D46-DD08-5355AC63DE1E}"/>
                  </a:ext>
                </a:extLst>
              </p:cNvPr>
              <p:cNvSpPr/>
              <p:nvPr/>
            </p:nvSpPr>
            <p:spPr>
              <a:xfrm>
                <a:off x="14711593" y="1755094"/>
                <a:ext cx="292671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2926715" h="712469">
                    <a:moveTo>
                      <a:pt x="0" y="712020"/>
                    </a:moveTo>
                    <a:lnTo>
                      <a:pt x="2926612" y="712020"/>
                    </a:lnTo>
                    <a:lnTo>
                      <a:pt x="2926612" y="0"/>
                    </a:lnTo>
                    <a:lnTo>
                      <a:pt x="0" y="0"/>
                    </a:lnTo>
                    <a:lnTo>
                      <a:pt x="0" y="712020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0" name="object 20">
                <a:extLst>
                  <a:ext uri="{FF2B5EF4-FFF2-40B4-BE49-F238E27FC236}">
                    <a16:creationId xmlns:a16="http://schemas.microsoft.com/office/drawing/2014/main" id="{D47133D8-4B65-9AC0-432D-08AE77F79EAF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4841735" y="1899354"/>
                <a:ext cx="1317106" cy="458353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id="{917A47CA-A8B8-AF16-DE67-DB08D1E3D4AD}"/>
                  </a:ext>
                </a:extLst>
              </p:cNvPr>
              <p:cNvSpPr/>
              <p:nvPr/>
            </p:nvSpPr>
            <p:spPr>
              <a:xfrm>
                <a:off x="16296941" y="1906774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777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7" name="object 159">
              <a:extLst>
                <a:ext uri="{FF2B5EF4-FFF2-40B4-BE49-F238E27FC236}">
                  <a16:creationId xmlns:a16="http://schemas.microsoft.com/office/drawing/2014/main" id="{7E9A0B09-3FEB-FEA8-A606-5AD2455CC746}"/>
                </a:ext>
              </a:extLst>
            </p:cNvPr>
            <p:cNvSpPr txBox="1"/>
            <p:nvPr/>
          </p:nvSpPr>
          <p:spPr>
            <a:xfrm>
              <a:off x="17036132" y="1080890"/>
              <a:ext cx="1283310" cy="34496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Pan-Europe;</a:t>
              </a:r>
              <a:endParaRPr sz="1100" dirty="0">
                <a:latin typeface="Arial"/>
                <a:cs typeface="Arial"/>
              </a:endParaRPr>
            </a:p>
            <a:p>
              <a:pPr>
                <a:lnSpc>
                  <a:spcPts val="1315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Pan-Asia-Pacifict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8" name="object 161">
              <a:extLst>
                <a:ext uri="{FF2B5EF4-FFF2-40B4-BE49-F238E27FC236}">
                  <a16:creationId xmlns:a16="http://schemas.microsoft.com/office/drawing/2014/main" id="{7EC2B9FB-3940-766E-B737-7CD93026914F}"/>
                </a:ext>
              </a:extLst>
            </p:cNvPr>
            <p:cNvSpPr txBox="1"/>
            <p:nvPr/>
          </p:nvSpPr>
          <p:spPr>
            <a:xfrm>
              <a:off x="16433615" y="1887921"/>
              <a:ext cx="1068705" cy="446405"/>
            </a:xfrm>
            <a:prstGeom prst="rect">
              <a:avLst/>
            </a:prstGeom>
            <a:ln w="11570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715">
                <a:lnSpc>
                  <a:spcPts val="106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France,</a:t>
              </a:r>
              <a:r>
                <a:rPr sz="11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MENA,</a:t>
              </a:r>
              <a:endParaRPr sz="1100" dirty="0">
                <a:latin typeface="Arial"/>
                <a:cs typeface="Arial"/>
              </a:endParaRPr>
            </a:p>
            <a:p>
              <a:pPr marL="5715">
                <a:lnSpc>
                  <a:spcPts val="131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Africa,</a:t>
              </a:r>
              <a:r>
                <a:rPr sz="11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</a:t>
              </a:r>
              <a:endParaRPr sz="1100" dirty="0">
                <a:latin typeface="Arial"/>
                <a:cs typeface="Arial"/>
              </a:endParaRPr>
            </a:p>
            <a:p>
              <a:pPr marL="5715">
                <a:lnSpc>
                  <a:spcPts val="1140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Pacific,</a:t>
              </a:r>
              <a:r>
                <a:rPr sz="11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Americas</a:t>
              </a:r>
              <a:endParaRPr sz="1100" dirty="0">
                <a:latin typeface="Arial"/>
                <a:cs typeface="Arial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EC95830-6E74-AE70-CDCE-0F1D2CE336EF}"/>
              </a:ext>
            </a:extLst>
          </p:cNvPr>
          <p:cNvGrpSpPr/>
          <p:nvPr/>
        </p:nvGrpSpPr>
        <p:grpSpPr>
          <a:xfrm>
            <a:off x="16492743" y="1332000"/>
            <a:ext cx="2682539" cy="607695"/>
            <a:chOff x="16492743" y="1311275"/>
            <a:chExt cx="2682539" cy="607695"/>
          </a:xfrm>
        </p:grpSpPr>
        <p:sp>
          <p:nvSpPr>
            <p:cNvPr id="79" name="object 16">
              <a:extLst>
                <a:ext uri="{FF2B5EF4-FFF2-40B4-BE49-F238E27FC236}">
                  <a16:creationId xmlns:a16="http://schemas.microsoft.com/office/drawing/2014/main" id="{129365B0-2DAF-C40D-2A73-56A944C13F5C}"/>
                </a:ext>
              </a:extLst>
            </p:cNvPr>
            <p:cNvSpPr/>
            <p:nvPr/>
          </p:nvSpPr>
          <p:spPr>
            <a:xfrm>
              <a:off x="16492743" y="1311275"/>
              <a:ext cx="2682539" cy="607695"/>
            </a:xfrm>
            <a:custGeom>
              <a:avLst/>
              <a:gdLst/>
              <a:ahLst/>
              <a:cxnLst/>
              <a:rect l="l" t="t" r="r" b="b"/>
              <a:pathLst>
                <a:path w="3612515" h="607694">
                  <a:moveTo>
                    <a:pt x="0" y="607311"/>
                  </a:moveTo>
                  <a:lnTo>
                    <a:pt x="3612455" y="607311"/>
                  </a:lnTo>
                  <a:lnTo>
                    <a:pt x="3612455" y="0"/>
                  </a:lnTo>
                  <a:lnTo>
                    <a:pt x="0" y="0"/>
                  </a:lnTo>
                  <a:lnTo>
                    <a:pt x="0" y="607311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2B4E7"/>
                </a:solidFill>
              </a:endParaRPr>
            </a:p>
          </p:txBody>
        </p:sp>
        <p:sp>
          <p:nvSpPr>
            <p:cNvPr id="80" name="object 17">
              <a:extLst>
                <a:ext uri="{FF2B5EF4-FFF2-40B4-BE49-F238E27FC236}">
                  <a16:creationId xmlns:a16="http://schemas.microsoft.com/office/drawing/2014/main" id="{878624CB-07D3-4D8B-4166-713667D32458}"/>
                </a:ext>
              </a:extLst>
            </p:cNvPr>
            <p:cNvSpPr/>
            <p:nvPr/>
          </p:nvSpPr>
          <p:spPr>
            <a:xfrm>
              <a:off x="17538775" y="1471815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5">
                  <a:moveTo>
                    <a:pt x="0" y="0"/>
                  </a:moveTo>
                  <a:lnTo>
                    <a:pt x="0" y="261772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2B4E7"/>
                </a:solidFill>
              </a:endParaRPr>
            </a:p>
          </p:txBody>
        </p:sp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9F6B1A20-793D-3BA8-23AB-549323AC5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3363" y="1453150"/>
              <a:ext cx="801189" cy="323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object 159">
              <a:extLst>
                <a:ext uri="{FF2B5EF4-FFF2-40B4-BE49-F238E27FC236}">
                  <a16:creationId xmlns:a16="http://schemas.microsoft.com/office/drawing/2014/main" id="{799F0E23-4346-779A-A337-77D56A9D2075}"/>
                </a:ext>
              </a:extLst>
            </p:cNvPr>
            <p:cNvSpPr txBox="1"/>
            <p:nvPr/>
          </p:nvSpPr>
          <p:spPr>
            <a:xfrm>
              <a:off x="17635743" y="1453150"/>
              <a:ext cx="1283310" cy="34496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lang="en-GB" sz="1100" spc="-10" dirty="0">
                  <a:solidFill>
                    <a:srgbClr val="FFFFFF"/>
                  </a:solidFill>
                  <a:latin typeface="Arial"/>
                  <a:cs typeface="Arial"/>
                </a:rPr>
                <a:t>Eurovision sports </a:t>
              </a:r>
              <a:r>
                <a:rPr lang="en-GB" sz="1100" spc="-10">
                  <a:solidFill>
                    <a:srgbClr val="FFFFFF"/>
                  </a:solidFill>
                  <a:latin typeface="Arial"/>
                  <a:cs typeface="Arial"/>
                </a:rPr>
                <a:t>News Pan-Europe </a:t>
              </a:r>
              <a:endParaRPr sz="1100" dirty="0">
                <a:latin typeface="Arial"/>
                <a:cs typeface="Arial"/>
              </a:endParaRPr>
            </a:p>
          </p:txBody>
        </p:sp>
      </p:grpSp>
      <p:pic>
        <p:nvPicPr>
          <p:cNvPr id="66" name="Picture 2" descr="undefined">
            <a:extLst>
              <a:ext uri="{FF2B5EF4-FFF2-40B4-BE49-F238E27FC236}">
                <a16:creationId xmlns:a16="http://schemas.microsoft.com/office/drawing/2014/main" id="{236B52C3-9512-9136-115B-FD6FD99E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0531475"/>
            <a:ext cx="831936" cy="5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45">
            <a:extLst>
              <a:ext uri="{FF2B5EF4-FFF2-40B4-BE49-F238E27FC236}">
                <a16:creationId xmlns:a16="http://schemas.microsoft.com/office/drawing/2014/main" id="{F7342DC3-9AC3-41DE-06CA-0C8BB981F60B}"/>
              </a:ext>
            </a:extLst>
          </p:cNvPr>
          <p:cNvSpPr/>
          <p:nvPr/>
        </p:nvSpPr>
        <p:spPr>
          <a:xfrm flipH="1">
            <a:off x="8605987" y="9010768"/>
            <a:ext cx="1996354" cy="1504056"/>
          </a:xfrm>
          <a:custGeom>
            <a:avLst/>
            <a:gdLst/>
            <a:ahLst/>
            <a:cxnLst/>
            <a:rect l="l" t="t" r="r" b="b"/>
            <a:pathLst>
              <a:path w="4900930" h="1031240">
                <a:moveTo>
                  <a:pt x="0" y="0"/>
                </a:moveTo>
                <a:lnTo>
                  <a:pt x="4900374" y="103109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37598"/>
              </p:ext>
            </p:extLst>
          </p:nvPr>
        </p:nvGraphicFramePr>
        <p:xfrm>
          <a:off x="984250" y="2378075"/>
          <a:ext cx="18092630" cy="70128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8063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Pan-Europe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excluding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Germany, UK)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16:00-23:00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16/07 23:30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713020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Pan-Europe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endParaRPr lang="de-DE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13/07 15:20-16:040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13/07 19:20-20:50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16:00-23:00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16/07 23:30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All TX available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203429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United Kingdom, Germany,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Denmark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Sweden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Norway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Finland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Netherlands, Italy and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Indian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Subcontinent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endParaRPr lang="de-DE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13/07 13:20-14:040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13/07 17:20-18:50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14:00-21:00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16/07 21:30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All TX available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2559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en-GB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14/07 19:30-20:00 on ORF Sport+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Final part of Race on 14/07 20:15-22:35 on ORF Sport+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16:25-22:35 on ORF </a:t>
                      </a:r>
                      <a:r>
                        <a:rPr lang="en-GB" sz="1800" b="1" i="0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TVThek</a:t>
                      </a:r>
                      <a:endParaRPr lang="en-GB" sz="1800" b="1" i="0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</a:tbl>
          </a:graphicData>
        </a:graphic>
      </p:graphicFrame>
      <p:pic>
        <p:nvPicPr>
          <p:cNvPr id="17" name="object 5">
            <a:extLst>
              <a:ext uri="{FF2B5EF4-FFF2-40B4-BE49-F238E27FC236}">
                <a16:creationId xmlns:a16="http://schemas.microsoft.com/office/drawing/2014/main" id="{D4C81163-8884-893B-8EF7-216E0E3DB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FE4A2-6F47-99E5-1D72-1DA9395CBE76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13389941-44C8-F2E5-8DCC-6CA24B41DAD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2BFD524-19C2-F0CE-AF47-B1A066583991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D8D8B7BA-88DD-73D1-F645-16E9668644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3" name="Picture 825">
            <a:extLst>
              <a:ext uri="{FF2B5EF4-FFF2-40B4-BE49-F238E27FC236}">
                <a16:creationId xmlns:a16="http://schemas.microsoft.com/office/drawing/2014/main" id="{D8846AC2-BE1E-D695-ADD7-54783198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56" y="8563210"/>
            <a:ext cx="3025094" cy="5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07" descr="ORF Sport+ | Mihsign Vision | Fandom">
            <a:extLst>
              <a:ext uri="{FF2B5EF4-FFF2-40B4-BE49-F238E27FC236}">
                <a16:creationId xmlns:a16="http://schemas.microsoft.com/office/drawing/2014/main" id="{015900A2-2F53-D6BA-D0AA-BECEA39A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8" y="7525154"/>
            <a:ext cx="3166471" cy="4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6477FD0-D40B-7C53-AB44-2C1071D3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6189457"/>
            <a:ext cx="3022722" cy="6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C1399-B665-EDD6-38D3-04AF4BA988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31" y="3749675"/>
            <a:ext cx="3163719" cy="36766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1A77E9D-B784-8EC8-C32A-E97C1954D5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7650" y="4594015"/>
            <a:ext cx="2209800" cy="9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29788"/>
              </p:ext>
            </p:extLst>
          </p:nvPr>
        </p:nvGraphicFramePr>
        <p:xfrm>
          <a:off x="984250" y="2378075"/>
          <a:ext cx="18092630" cy="813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Balkans (Bosnia and Herzegovina, Croatia, Kosovo, North Macedonia, Montenegro, Serbia and Slovenia)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14/07 20:30-22:30 on AS2 (Croatia) Partial Race on 14/07 20:30-22:30 on AS2 (Serbia)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14/07 20:30-22:30 on AS2 (Slovenia)</a:t>
                      </a:r>
                    </a:p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14/07 20:30-22:30 on AP2 (BIH)</a:t>
                      </a:r>
                      <a:endParaRPr lang="en-GB" sz="1800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332308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Belgium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Qualification on 13/07 19:30-20:40 on AUVIO</a:t>
                      </a:r>
                    </a:p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on 14/07 16:25-22:55 on AUVIO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2559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Qualification on 13/07 19:30-20:40 on 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Sporty TV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on 14/07 16:30-22:30 on 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Sporty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14/07 20:30-22:30  on TV 2 SPORT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on 14/07 16:30-22:30 on TV 2 PLAY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6713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13/07 20:30-21:55 on MTV MAX</a:t>
                      </a:r>
                    </a:p>
                    <a:p>
                      <a:pPr marL="360000" marR="116713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17:30-00:30 on MTV MAX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81728"/>
                  </a:ext>
                </a:extLst>
              </a:tr>
            </a:tbl>
          </a:graphicData>
        </a:graphic>
      </p:graphicFrame>
      <p:pic>
        <p:nvPicPr>
          <p:cNvPr id="17" name="object 5">
            <a:extLst>
              <a:ext uri="{FF2B5EF4-FFF2-40B4-BE49-F238E27FC236}">
                <a16:creationId xmlns:a16="http://schemas.microsoft.com/office/drawing/2014/main" id="{D4C81163-8884-893B-8EF7-216E0E3DB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FE4A2-6F47-99E5-1D72-1DA9395CBE76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13389941-44C8-F2E5-8DCC-6CA24B41DAD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2BFD524-19C2-F0CE-AF47-B1A066583991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D8D8B7BA-88DD-73D1-F645-16E9668644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5" name="Picture 4" descr="Anmeldelser af TV 2 Play | Læs kundernes anmeldelser af play.tv2.dk">
            <a:extLst>
              <a:ext uri="{FF2B5EF4-FFF2-40B4-BE49-F238E27FC236}">
                <a16:creationId xmlns:a16="http://schemas.microsoft.com/office/drawing/2014/main" id="{CC67D40F-7E45-1775-8CAA-8C2D4AAFEB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80"/>
          <a:stretch/>
        </p:blipFill>
        <p:spPr bwMode="auto">
          <a:xfrm>
            <a:off x="5372511" y="8331474"/>
            <a:ext cx="1860139" cy="980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4410F5-1CC1-861B-DC57-2B362C6B79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565" b="7233"/>
          <a:stretch/>
        </p:blipFill>
        <p:spPr>
          <a:xfrm>
            <a:off x="5861050" y="9474474"/>
            <a:ext cx="990600" cy="980801"/>
          </a:xfrm>
          <a:prstGeom prst="rect">
            <a:avLst/>
          </a:prstGeom>
        </p:spPr>
      </p:pic>
      <p:pic>
        <p:nvPicPr>
          <p:cNvPr id="7" name="Picture 2" descr="TV 2 Sport (Danish TV channel) - Wikipedia">
            <a:extLst>
              <a:ext uri="{FF2B5EF4-FFF2-40B4-BE49-F238E27FC236}">
                <a16:creationId xmlns:a16="http://schemas.microsoft.com/office/drawing/2014/main" id="{DC5AFE82-FDB6-55F6-5A9B-1515EAAC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15" y="7312921"/>
            <a:ext cx="1992335" cy="8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A6C8AB-06A0-7802-25E0-0F3824B9C58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93" b="668"/>
          <a:stretch/>
        </p:blipFill>
        <p:spPr>
          <a:xfrm>
            <a:off x="4703399" y="6492875"/>
            <a:ext cx="3151156" cy="3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B62BF4-25E7-981B-29C3-246A26F1AA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22233"/>
          <a:stretch/>
        </p:blipFill>
        <p:spPr>
          <a:xfrm>
            <a:off x="5138369" y="5045075"/>
            <a:ext cx="2518347" cy="8873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1A412-B372-41A7-BDEB-26F0620B4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3597275"/>
            <a:ext cx="2837473" cy="9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7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9258"/>
              </p:ext>
            </p:extLst>
          </p:nvPr>
        </p:nvGraphicFramePr>
        <p:xfrm>
          <a:off x="984250" y="2402405"/>
          <a:ext cx="18092630" cy="774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17:30-00:30 on MTV </a:t>
                      </a:r>
                      <a:r>
                        <a:rPr lang="en-GB" sz="1800" b="1" i="0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Katsomo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234244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992595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275932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14/07 20:15-22:45 on Sport1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296590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 / DACH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16:00-23:00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16/07 23:30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Italy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16:30-22:30 on Sky Sport Arena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B64C38F-D9FA-B51C-C7B0-C0DEA4B07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8297911"/>
            <a:ext cx="3200400" cy="371923"/>
          </a:xfrm>
          <a:prstGeom prst="rect">
            <a:avLst/>
          </a:prstGeom>
        </p:spPr>
      </p:pic>
      <p:pic>
        <p:nvPicPr>
          <p:cNvPr id="7" name="Picture 6" descr="SPORT1.de | kurz vorgestellt - PMG Presse-Monitor">
            <a:extLst>
              <a:ext uri="{FF2B5EF4-FFF2-40B4-BE49-F238E27FC236}">
                <a16:creationId xmlns:a16="http://schemas.microsoft.com/office/drawing/2014/main" id="{1AB94890-A6E3-6CC0-0072-454C5FFC1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33917" r="22622" b="35149"/>
          <a:stretch/>
        </p:blipFill>
        <p:spPr bwMode="auto">
          <a:xfrm>
            <a:off x="5087915" y="6926310"/>
            <a:ext cx="2373335" cy="6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289D3-C7A7-61EF-913A-E6A45D711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4845878"/>
            <a:ext cx="2933302" cy="325923"/>
          </a:xfrm>
          <a:prstGeom prst="rect">
            <a:avLst/>
          </a:prstGeom>
        </p:spPr>
      </p:pic>
      <p:pic>
        <p:nvPicPr>
          <p:cNvPr id="8" name="Picture 120">
            <a:extLst>
              <a:ext uri="{FF2B5EF4-FFF2-40B4-BE49-F238E27FC236}">
                <a16:creationId xmlns:a16="http://schemas.microsoft.com/office/drawing/2014/main" id="{B85273B3-F1D1-75E3-DA06-344936892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6650" y="5907305"/>
            <a:ext cx="2743200" cy="4094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16B5E5-2CE5-F186-3442-61B373020C5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565" b="7233"/>
          <a:stretch/>
        </p:blipFill>
        <p:spPr>
          <a:xfrm>
            <a:off x="5861050" y="3368675"/>
            <a:ext cx="990600" cy="980801"/>
          </a:xfrm>
          <a:prstGeom prst="rect">
            <a:avLst/>
          </a:prstGeom>
        </p:spPr>
      </p:pic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B3583641-172B-DED9-2647-78017BC9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35" y="9083675"/>
            <a:ext cx="1624415" cy="9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3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05085"/>
              </p:ext>
            </p:extLst>
          </p:nvPr>
        </p:nvGraphicFramePr>
        <p:xfrm>
          <a:off x="984250" y="2378075"/>
          <a:ext cx="18092630" cy="7572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Netherlands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16:20-23:00 on Videoland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32258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Poland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16:30-22:30 on Polsat Sport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542674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Romania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3 on 13/07 16:30-17:30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Qualification on 13/07 20:30-21:40 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17:15-23:30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167747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spc="-1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on 14/07 19:00-20:00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Šport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on 14/07 22:00-22:40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Šport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Full reruns on 15/07 18:30-20:00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Šport</a:t>
                      </a: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345047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14:00-21:00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16/07 21:30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2734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3EDFC70-729C-ED0A-A2E6-F32D1BF19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9097015"/>
            <a:ext cx="3163719" cy="367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0792B-27F6-A18E-7555-FC3AAB285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850" y="7581724"/>
            <a:ext cx="2514600" cy="829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55A07-2250-31A7-FEB2-41E92C3C29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6506216"/>
            <a:ext cx="3070272" cy="367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C733D-980F-9E7A-3B7E-8518478BEAF2}"/>
              </a:ext>
            </a:extLst>
          </p:cNvPr>
          <p:cNvPicPr>
            <a:picLocks noChangeAspect="1"/>
          </p:cNvPicPr>
          <p:nvPr/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 b="16652"/>
          <a:stretch>
            <a:fillRect/>
          </a:stretch>
        </p:blipFill>
        <p:spPr bwMode="auto">
          <a:xfrm>
            <a:off x="4946650" y="4740275"/>
            <a:ext cx="2743200" cy="100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08">
            <a:extLst>
              <a:ext uri="{FF2B5EF4-FFF2-40B4-BE49-F238E27FC236}">
                <a16:creationId xmlns:a16="http://schemas.microsoft.com/office/drawing/2014/main" id="{4832384C-8E60-E558-D758-F1AB1D21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17" y="3597275"/>
            <a:ext cx="2758133" cy="64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9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323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81777"/>
              </p:ext>
            </p:extLst>
          </p:nvPr>
        </p:nvGraphicFramePr>
        <p:xfrm>
          <a:off x="984250" y="2378075"/>
          <a:ext cx="18004131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Delayed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Start of Race on 14/07 12:05-12:08 on Band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14/07 13:45-13:48 on Band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14/07 15:30-15:33 on Band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End of Race on 14/07 17:28-17:30 on Band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7739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Free Practice 3 on 13/07 10:30-11:30 on Band Sports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Qualification on 13/07 14:30-15:40 on Band Sports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on 14/07 11:30 - 17:30 on Band Sports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Free Practice 3 on 13/07 10:30-11:30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Bandplay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Qualification on 13/07 14:30-15:40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Bandplay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on 14/07 11:30 - 17:30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Bandplay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32922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Free Practice 3 on 13/07 10:30-11:30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EsporteNaBand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Qualification on 13/07 14:30-15:40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EsporteNaBand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on 14/07 11:30 - 17:30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EsporteNaBand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92825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Free Practice 3 on 13/07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GrandePremio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Qualification on 13/07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GrandePremio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on 14/07 11:30 - 17:30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GrandePremio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  <a:hlinkClick r:id="rId3"/>
                        </a:rPr>
                        <a:t>youtube.com/@GrandePremio1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Canada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from 10:00-17:00 on Velocity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Discovery Velocity - Wikipedia">
            <a:extLst>
              <a:ext uri="{FF2B5EF4-FFF2-40B4-BE49-F238E27FC236}">
                <a16:creationId xmlns:a16="http://schemas.microsoft.com/office/drawing/2014/main" id="{DA9270EF-564C-5423-F356-400F65E8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9111530"/>
            <a:ext cx="1620148" cy="9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F9D2A27-C805-55D4-3F10-C711280169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949F7101-F52E-D5E4-5C3E-8C82615FB9F1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EC60A6A-E09F-C4ED-C6A2-BD4F277F993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C3DA68A-3631-587B-3C52-CCC6E7A0A6C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6" name="Picture 15" descr="A red and black logo&#10;&#10;Description automatically generated">
            <a:extLst>
              <a:ext uri="{FF2B5EF4-FFF2-40B4-BE49-F238E27FC236}">
                <a16:creationId xmlns:a16="http://schemas.microsoft.com/office/drawing/2014/main" id="{EECE7CA9-F492-EAFE-2A8A-EDBE884EFF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r="9402" b="15192"/>
          <a:stretch/>
        </p:blipFill>
        <p:spPr>
          <a:xfrm>
            <a:off x="5262630" y="4511675"/>
            <a:ext cx="2590799" cy="10259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833045-5E5A-C92B-161F-9BDE1708E084}"/>
              </a:ext>
            </a:extLst>
          </p:cNvPr>
          <p:cNvGrpSpPr/>
          <p:nvPr/>
        </p:nvGrpSpPr>
        <p:grpSpPr>
          <a:xfrm>
            <a:off x="5358864" y="7968530"/>
            <a:ext cx="2012439" cy="969182"/>
            <a:chOff x="1670050" y="6836331"/>
            <a:chExt cx="2012439" cy="9691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DC6BE0-0640-320C-6DC5-D6318DA74504}"/>
                </a:ext>
              </a:extLst>
            </p:cNvPr>
            <p:cNvSpPr/>
            <p:nvPr/>
          </p:nvSpPr>
          <p:spPr>
            <a:xfrm>
              <a:off x="1701264" y="6836331"/>
              <a:ext cx="1981225" cy="9691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Picture 18" descr="A black and white logo&#10;&#10;Description automatically generated">
              <a:extLst>
                <a:ext uri="{FF2B5EF4-FFF2-40B4-BE49-F238E27FC236}">
                  <a16:creationId xmlns:a16="http://schemas.microsoft.com/office/drawing/2014/main" id="{F8B47EA3-0FBE-4633-B0EB-15AC803F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0" y="6892207"/>
              <a:ext cx="1981225" cy="896068"/>
            </a:xfrm>
            <a:prstGeom prst="rect">
              <a:avLst/>
            </a:prstGeom>
          </p:spPr>
        </p:pic>
      </p:grpSp>
      <p:pic>
        <p:nvPicPr>
          <p:cNvPr id="8" name="Imagem 3" descr="Bandplay, plataforma de streaming e conteúdo on demand do Grupo  Bandeirantes, ganha um novo projeto de branding. - Portal da Comunicação">
            <a:extLst>
              <a:ext uri="{FF2B5EF4-FFF2-40B4-BE49-F238E27FC236}">
                <a16:creationId xmlns:a16="http://schemas.microsoft.com/office/drawing/2014/main" id="{A4A08CE7-CBA5-84BA-73E5-41BAE48103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31595" r="16711" b="32004"/>
          <a:stretch/>
        </p:blipFill>
        <p:spPr bwMode="auto">
          <a:xfrm>
            <a:off x="5020189" y="5723896"/>
            <a:ext cx="2671522" cy="83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4" descr="Esporte na Band - YouTube">
            <a:extLst>
              <a:ext uri="{FF2B5EF4-FFF2-40B4-BE49-F238E27FC236}">
                <a16:creationId xmlns:a16="http://schemas.microsoft.com/office/drawing/2014/main" id="{1DD42E0C-AD19-AF00-186B-2EF2E9A6A4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37" y="6751248"/>
            <a:ext cx="1037027" cy="103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E8B222-90A6-A673-6348-4C947DD2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64" y="3294354"/>
            <a:ext cx="1238786" cy="10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8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323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35038"/>
              </p:ext>
            </p:extLst>
          </p:nvPr>
        </p:nvGraphicFramePr>
        <p:xfrm>
          <a:off x="984250" y="2378075"/>
          <a:ext cx="18004131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on 13/07 07:30-08:30 on FOX Sports 2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13/07 11:30-12:40 on FOX Sports 2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08:00-15:00 on FOX Sports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42798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USA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on 14/07 10:00-11:30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on 14/07 15:30-17:00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on 13/07 09:20-10:40 on Max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13/07 13:30-14:40 on Max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10:00-17:00 on Max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All available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23451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 ARG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on 13/07 10:30-11:30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13/07 14:30-15:40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11:00-18:00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 CHI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on 13/07 09:30-10:30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13/07 13:30-14:40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10:00-17:00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01483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 COL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on 13/07 08:30-09:30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13/07 12:30-13:40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14/07 09:00-16:00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34031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43" descr="https://pmcdeadline2.files.wordpress.com/2018/11/motortrend-e1542136057557.jpg?w=300&amp;h=57&amp;crop=1">
            <a:extLst>
              <a:ext uri="{FF2B5EF4-FFF2-40B4-BE49-F238E27FC236}">
                <a16:creationId xmlns:a16="http://schemas.microsoft.com/office/drawing/2014/main" id="{F57E0855-0783-60F4-3FFE-7E015225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44" y="4664075"/>
            <a:ext cx="321140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F99B5CF-BA8E-61D0-4BA0-92855D89B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6858735"/>
            <a:ext cx="2397317" cy="836297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F9D2A27-C805-55D4-3F10-C711280169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949F7101-F52E-D5E4-5C3E-8C82615FB9F1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EC60A6A-E09F-C4ED-C6A2-BD4F277F993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C3DA68A-3631-587B-3C52-CCC6E7A0A6C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9B417BD1-D3E5-F378-525E-B03252243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650" y="5643000"/>
            <a:ext cx="2209800" cy="984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E0F0C-08D0-F3C8-C753-C46287F2C97C}"/>
              </a:ext>
            </a:extLst>
          </p:cNvPr>
          <p:cNvPicPr>
            <a:picLocks noChangeAspect="1"/>
          </p:cNvPicPr>
          <p:nvPr/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32450" y="3333311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7A78275-34E1-9B98-A359-8261FA807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3" y="8016875"/>
            <a:ext cx="2397317" cy="836297"/>
          </a:xfrm>
          <a:prstGeom prst="rect">
            <a:avLst/>
          </a:prstGeom>
        </p:spPr>
      </p:pic>
      <p:pic>
        <p:nvPicPr>
          <p:cNvPr id="13" name="Picture 1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756A1FB9-5BD7-F210-7F67-67DB356E8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9161778"/>
            <a:ext cx="2397317" cy="8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A WEC">
      <a:dk1>
        <a:srgbClr val="000000"/>
      </a:dk1>
      <a:lt1>
        <a:srgbClr val="FFFFFF"/>
      </a:lt1>
      <a:dk2>
        <a:srgbClr val="0A0032"/>
      </a:dk2>
      <a:lt2>
        <a:srgbClr val="FFFFFF"/>
      </a:lt2>
      <a:accent1>
        <a:srgbClr val="00B9FF"/>
      </a:accent1>
      <a:accent2>
        <a:srgbClr val="FFFFF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1885</Words>
  <Application>Microsoft Office PowerPoint</Application>
  <PresentationFormat>Custom</PresentationFormat>
  <Paragraphs>559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FIA WEC 2024 Broadcast Partners</vt:lpstr>
      <vt:lpstr>FIA WEC 2024 Broadcast Partners</vt:lpstr>
      <vt:lpstr>European Broadcasters - LIVE | Rerun | Delayed</vt:lpstr>
      <vt:lpstr>European Broadcasters - LIVE | Rerun | Delayed</vt:lpstr>
      <vt:lpstr>European Broadcasters - LIVE | Rerun | Delayed</vt:lpstr>
      <vt:lpstr>European Broadcasters - LIVE | Rerun | Delayed</vt:lpstr>
      <vt:lpstr>Americas Broadcasters - LIVE | Rerun | Delayed</vt:lpstr>
      <vt:lpstr>Americas Broadcasters - LIVE | Rerun | Delayed</vt:lpstr>
      <vt:lpstr>Asia-Pacific Broadcasters - LIVE | Rerun | Delayed</vt:lpstr>
      <vt:lpstr>Asia-Pacific Broadcasters - LIVE | Rerun | Delayed</vt:lpstr>
      <vt:lpstr>Pan-African, MENA and Other Broadcasters - LIVE | Rerun | Delayed</vt:lpstr>
      <vt:lpstr>European Broadcasters – HL | News</vt:lpstr>
      <vt:lpstr>European Broadcasters – HL | News</vt:lpstr>
      <vt:lpstr>European Broadcasters – HL | News</vt:lpstr>
      <vt:lpstr>European Broadcasters – HL | News</vt:lpstr>
      <vt:lpstr>Americas Broadcasters – HL | News</vt:lpstr>
      <vt:lpstr>Asia-Pacific Broadcasters – HL | News</vt:lpstr>
      <vt:lpstr>Asia-Pacific Broadcasters – HL | News</vt:lpstr>
      <vt:lpstr>Pan-African, MENA and Other Broadcasters – HL | News</vt:lpstr>
      <vt:lpstr>PowerPoint Presentation</vt:lpstr>
      <vt:lpstr>Radio Broadcasters &amp; Other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Emde</dc:creator>
  <cp:lastModifiedBy>Alexander Emde</cp:lastModifiedBy>
  <cp:revision>488</cp:revision>
  <dcterms:created xsi:type="dcterms:W3CDTF">2024-03-22T12:01:35Z</dcterms:created>
  <dcterms:modified xsi:type="dcterms:W3CDTF">2024-07-09T14:41:59Z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2024-03-22T00:00:00Z</vt:filetime>
  </property>
  <property fmtid="{D5CDD505-2E9C-101B-9397-08002B2CF9AE}" pid="5" name="Producer">
    <vt:lpwstr>Adobe PDF Library 17.0</vt:lpwstr>
  </property>
</Properties>
</file>