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media/image92.jpg" ContentType="image/jpeg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303" r:id="rId5"/>
    <p:sldId id="294" r:id="rId6"/>
    <p:sldId id="273" r:id="rId7"/>
    <p:sldId id="297" r:id="rId8"/>
    <p:sldId id="307" r:id="rId9"/>
    <p:sldId id="275" r:id="rId10"/>
    <p:sldId id="299" r:id="rId11"/>
    <p:sldId id="274" r:id="rId12"/>
    <p:sldId id="300" r:id="rId13"/>
    <p:sldId id="295" r:id="rId14"/>
    <p:sldId id="278" r:id="rId15"/>
    <p:sldId id="279" r:id="rId16"/>
    <p:sldId id="287" r:id="rId17"/>
    <p:sldId id="281" r:id="rId18"/>
    <p:sldId id="305" r:id="rId19"/>
    <p:sldId id="306" r:id="rId20"/>
    <p:sldId id="282" r:id="rId21"/>
    <p:sldId id="301" r:id="rId22"/>
    <p:sldId id="290" r:id="rId23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B4E7"/>
    <a:srgbClr val="0A00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45C320-7490-4770-A05F-8CD9141076D9}" v="35" dt="2024-08-26T18:56:13.62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04" autoAdjust="0"/>
    <p:restoredTop sz="94656"/>
  </p:normalViewPr>
  <p:slideViewPr>
    <p:cSldViewPr>
      <p:cViewPr varScale="1">
        <p:scale>
          <a:sx n="65" d="100"/>
          <a:sy n="65" d="100"/>
        </p:scale>
        <p:origin x="408" y="2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EA8595-7EAA-4DE9-9DE8-D9F56A708B7F}" type="datetimeFigureOut">
              <a:rPr lang="it-IT" smtClean="0"/>
              <a:t>27/08/24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AC0C51-3C59-43E4-B090-B6205B83AD8E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5361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C0C51-3C59-43E4-B090-B6205B83AD8E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56008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C0C51-3C59-43E4-B090-B6205B83AD8E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82352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C0C51-3C59-43E4-B090-B6205B83AD8E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84218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C0C51-3C59-43E4-B090-B6205B83AD8E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54041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C0C51-3C59-43E4-B090-B6205B83AD8E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71836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C0C51-3C59-43E4-B090-B6205B83AD8E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68208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C0C51-3C59-43E4-B090-B6205B83AD8E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88778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C0C51-3C59-43E4-B090-B6205B83AD8E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00102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C0C51-3C59-43E4-B090-B6205B83AD8E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03404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C0C51-3C59-43E4-B090-B6205B83AD8E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9384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C0C51-3C59-43E4-B090-B6205B83AD8E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4482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C0C51-3C59-43E4-B090-B6205B83AD8E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52206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C0C51-3C59-43E4-B090-B6205B83AD8E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5109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C0C51-3C59-43E4-B090-B6205B83AD8E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250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C0C51-3C59-43E4-B090-B6205B83AD8E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5639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C0C51-3C59-43E4-B090-B6205B83AD8E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0631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C0C51-3C59-43E4-B090-B6205B83AD8E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6719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C0C51-3C59-43E4-B090-B6205B83AD8E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2229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C0C51-3C59-43E4-B090-B6205B83AD8E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2766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C0C51-3C59-43E4-B090-B6205B83AD8E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1669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8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683FA-05AE-C883-4E5D-34D5AADCC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1109DF-B33B-ACD4-D305-CBE72F5C44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DAFC36-32B1-68B9-AA6D-1A0401130D7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8/27/24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FEE41B-8291-0BDC-36F1-4CD7815BD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9670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A00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34388" y="735627"/>
            <a:ext cx="9341485" cy="8566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34388" y="3371362"/>
            <a:ext cx="10008870" cy="26879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5.jpe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86.png"/><Relationship Id="rId9" Type="http://schemas.openxmlformats.org/officeDocument/2006/relationships/image" Target="cid:B9F84088-5679-4B38-8054-1C560F2475A3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jpeg"/><Relationship Id="rId3" Type="http://schemas.openxmlformats.org/officeDocument/2006/relationships/image" Target="../media/image88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2.png"/><Relationship Id="rId10" Type="http://schemas.openxmlformats.org/officeDocument/2006/relationships/image" Target="../media/image92.jpg"/><Relationship Id="rId4" Type="http://schemas.openxmlformats.org/officeDocument/2006/relationships/image" Target="../media/image89.png"/><Relationship Id="rId9" Type="http://schemas.openxmlformats.org/officeDocument/2006/relationships/image" Target="../media/image9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8.png"/><Relationship Id="rId7" Type="http://schemas.openxmlformats.org/officeDocument/2006/relationships/image" Target="../media/image9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60.png"/><Relationship Id="rId4" Type="http://schemas.openxmlformats.org/officeDocument/2006/relationships/image" Target="../media/image64.png"/><Relationship Id="rId9" Type="http://schemas.openxmlformats.org/officeDocument/2006/relationships/image" Target="../media/image6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96.pn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jpeg"/><Relationship Id="rId5" Type="http://schemas.openxmlformats.org/officeDocument/2006/relationships/image" Target="../media/image3.png"/><Relationship Id="rId10" Type="http://schemas.openxmlformats.org/officeDocument/2006/relationships/image" Target="../media/image60.png"/><Relationship Id="rId4" Type="http://schemas.openxmlformats.org/officeDocument/2006/relationships/image" Target="../media/image2.png"/><Relationship Id="rId9" Type="http://schemas.openxmlformats.org/officeDocument/2006/relationships/image" Target="../media/image9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cid:2__=4EBB03F6DFD12D308f9e8a93df938690918c4EBB03F6DFD12D30@polsat.com.pl" TargetMode="External"/><Relationship Id="rId3" Type="http://schemas.openxmlformats.org/officeDocument/2006/relationships/image" Target="../media/image100.png"/><Relationship Id="rId7" Type="http://schemas.openxmlformats.org/officeDocument/2006/relationships/image" Target="../media/image7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3.png"/><Relationship Id="rId10" Type="http://schemas.openxmlformats.org/officeDocument/2006/relationships/image" Target="../media/image101.png"/><Relationship Id="rId4" Type="http://schemas.openxmlformats.org/officeDocument/2006/relationships/image" Target="../media/image2.png"/><Relationship Id="rId9" Type="http://schemas.openxmlformats.org/officeDocument/2006/relationships/image" Target="../media/image7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cid:B9F84088-5679-4B38-8054-1C560F2475A3" TargetMode="External"/><Relationship Id="rId9" Type="http://schemas.openxmlformats.org/officeDocument/2006/relationships/image" Target="../media/image8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8.jpe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03.jpeg"/><Relationship Id="rId10" Type="http://schemas.openxmlformats.org/officeDocument/2006/relationships/image" Target="../media/image104.png"/><Relationship Id="rId4" Type="http://schemas.openxmlformats.org/officeDocument/2006/relationships/image" Target="../media/image102.png"/><Relationship Id="rId9" Type="http://schemas.openxmlformats.org/officeDocument/2006/relationships/image" Target="../media/image9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62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34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2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image" Target="../media/image36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35.png"/><Relationship Id="rId8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0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106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.jpg"/><Relationship Id="rId4" Type="http://schemas.openxmlformats.org/officeDocument/2006/relationships/image" Target="../media/image10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26" Type="http://schemas.openxmlformats.org/officeDocument/2006/relationships/image" Target="../media/image57.png"/><Relationship Id="rId3" Type="http://schemas.openxmlformats.org/officeDocument/2006/relationships/image" Target="../media/image38.png"/><Relationship Id="rId21" Type="http://schemas.openxmlformats.org/officeDocument/2006/relationships/image" Target="../media/image3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5" Type="http://schemas.openxmlformats.org/officeDocument/2006/relationships/image" Target="../media/image36.png"/><Relationship Id="rId2" Type="http://schemas.openxmlformats.org/officeDocument/2006/relationships/image" Target="../media/image37.png"/><Relationship Id="rId16" Type="http://schemas.openxmlformats.org/officeDocument/2006/relationships/image" Target="../media/image51.png"/><Relationship Id="rId20" Type="http://schemas.openxmlformats.org/officeDocument/2006/relationships/image" Target="../media/image2.png"/><Relationship Id="rId29" Type="http://schemas.microsoft.com/office/2007/relationships/hdphoto" Target="../media/hdphoto2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24" Type="http://schemas.openxmlformats.org/officeDocument/2006/relationships/image" Target="../media/image35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23" Type="http://schemas.openxmlformats.org/officeDocument/2006/relationships/image" Target="../media/image56.png"/><Relationship Id="rId28" Type="http://schemas.openxmlformats.org/officeDocument/2006/relationships/image" Target="../media/image58.png"/><Relationship Id="rId10" Type="http://schemas.openxmlformats.org/officeDocument/2006/relationships/image" Target="../media/image45.png"/><Relationship Id="rId19" Type="http://schemas.openxmlformats.org/officeDocument/2006/relationships/image" Target="../media/image54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Relationship Id="rId22" Type="http://schemas.openxmlformats.org/officeDocument/2006/relationships/image" Target="../media/image55.png"/><Relationship Id="rId27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2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2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3.png"/><Relationship Id="rId9" Type="http://schemas.openxmlformats.org/officeDocument/2006/relationships/image" Target="../media/image6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2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jpeg"/><Relationship Id="rId4" Type="http://schemas.openxmlformats.org/officeDocument/2006/relationships/image" Target="../media/image3.png"/><Relationship Id="rId9" Type="http://schemas.openxmlformats.org/officeDocument/2006/relationships/image" Target="../media/image7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2.png"/><Relationship Id="rId7" Type="http://schemas.openxmlformats.org/officeDocument/2006/relationships/image" Target="cid:2__=4EBB03F6DFD12D308f9e8a93df938690918c4EBB03F6DFD12D30@polsat.com.p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eg"/><Relationship Id="rId5" Type="http://schemas.openxmlformats.org/officeDocument/2006/relationships/image" Target="../media/image74.png"/><Relationship Id="rId10" Type="http://schemas.openxmlformats.org/officeDocument/2006/relationships/image" Target="../media/image77.png"/><Relationship Id="rId4" Type="http://schemas.openxmlformats.org/officeDocument/2006/relationships/image" Target="../media/image3.png"/><Relationship Id="rId9" Type="http://schemas.openxmlformats.org/officeDocument/2006/relationships/image" Target="../media/image6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60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3" Type="http://schemas.openxmlformats.org/officeDocument/2006/relationships/image" Target="../media/image79.jpe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3.png"/><Relationship Id="rId10" Type="http://schemas.openxmlformats.org/officeDocument/2006/relationships/image" Target="../media/image84.png"/><Relationship Id="rId4" Type="http://schemas.openxmlformats.org/officeDocument/2006/relationships/image" Target="../media/image2.png"/><Relationship Id="rId9" Type="http://schemas.openxmlformats.org/officeDocument/2006/relationships/image" Target="../media/image8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8" cy="1130855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20104100" cy="11308715"/>
            </a:xfrm>
            <a:custGeom>
              <a:avLst/>
              <a:gdLst/>
              <a:ahLst/>
              <a:cxnLst/>
              <a:rect l="l" t="t" r="r" b="b"/>
              <a:pathLst>
                <a:path w="20104100" h="11308715">
                  <a:moveTo>
                    <a:pt x="20104099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20104099" y="11308556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0A0032">
                <a:alpha val="43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148050" y="255440"/>
              <a:ext cx="3713169" cy="1589235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1034388" y="4331306"/>
            <a:ext cx="17628262" cy="269496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TV</a:t>
            </a:r>
            <a:r>
              <a:rPr spc="10" dirty="0"/>
              <a:t> </a:t>
            </a:r>
            <a:r>
              <a:rPr spc="-10" dirty="0"/>
              <a:t>DISTRIBUTION:</a:t>
            </a: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it-IT" dirty="0"/>
              <a:t>Lone Star Le Mans</a:t>
            </a:r>
            <a:endParaRPr spc="-25" dirty="0"/>
          </a:p>
        </p:txBody>
      </p:sp>
      <p:sp>
        <p:nvSpPr>
          <p:cNvPr id="7" name="object 7"/>
          <p:cNvSpPr txBox="1"/>
          <p:nvPr/>
        </p:nvSpPr>
        <p:spPr>
          <a:xfrm>
            <a:off x="1008988" y="7112442"/>
            <a:ext cx="1059839" cy="6052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lang="it-IT" sz="5775" baseline="-18759" dirty="0">
                <a:solidFill>
                  <a:srgbClr val="FFFFFF"/>
                </a:solidFill>
                <a:latin typeface="Arial"/>
                <a:cs typeface="Arial"/>
              </a:rPr>
              <a:t>15</a:t>
            </a:r>
            <a:r>
              <a:rPr lang="it-IT" sz="2250" spc="185" dirty="0">
                <a:solidFill>
                  <a:srgbClr val="FFFFFF"/>
                </a:solidFill>
                <a:latin typeface="Arial"/>
                <a:cs typeface="Arial"/>
              </a:rPr>
              <a:t>th </a:t>
            </a:r>
            <a:endParaRPr sz="225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68829" y="7275247"/>
            <a:ext cx="3921125" cy="6052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27300" algn="l"/>
              </a:tabLst>
            </a:pPr>
            <a:r>
              <a:rPr lang="it-IT" sz="3850" spc="-40" dirty="0" err="1">
                <a:solidFill>
                  <a:srgbClr val="FFFFFF"/>
                </a:solidFill>
                <a:latin typeface="Arial"/>
                <a:cs typeface="Arial"/>
              </a:rPr>
              <a:t>September</a:t>
            </a:r>
            <a:r>
              <a:rPr lang="it-IT" sz="3850" spc="-4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38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3850" spc="-3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5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3850" spc="-3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lang="en-GB" sz="385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3850" spc="-3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sz="385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34302" y="7940675"/>
            <a:ext cx="8371840" cy="612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17700" algn="l"/>
                <a:tab pos="2516505" algn="l"/>
                <a:tab pos="4465955" algn="l"/>
                <a:tab pos="6845934" algn="l"/>
              </a:tabLst>
            </a:pPr>
            <a:r>
              <a:rPr sz="38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lang="it-IT" sz="3850" spc="-305" dirty="0">
                <a:solidFill>
                  <a:srgbClr val="FFFFFF"/>
                </a:solidFill>
                <a:latin typeface="Arial"/>
                <a:cs typeface="Arial"/>
              </a:rPr>
              <a:t>3:00 </a:t>
            </a:r>
            <a:r>
              <a:rPr sz="3850" spc="-5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lang="it-IT" sz="3850" spc="-305" dirty="0">
                <a:solidFill>
                  <a:srgbClr val="FFFFFF"/>
                </a:solidFill>
                <a:latin typeface="Arial"/>
                <a:cs typeface="Arial"/>
              </a:rPr>
              <a:t>19</a:t>
            </a:r>
            <a:r>
              <a:rPr sz="3850" spc="-2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lang="en-GB" sz="3850" spc="-29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3850" spc="-3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50" spc="-5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lang="en-GB" sz="3850" spc="-50" dirty="0">
                <a:solidFill>
                  <a:srgbClr val="FFFFFF"/>
                </a:solidFill>
                <a:latin typeface="Arial"/>
                <a:cs typeface="Arial"/>
              </a:rPr>
              <a:t>   </a:t>
            </a:r>
            <a:r>
              <a:rPr sz="385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85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5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85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5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85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85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50" spc="-5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lang="en-GB" sz="385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5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85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5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85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5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85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50" spc="-5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3850" dirty="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831850" y="10136505"/>
            <a:ext cx="2555240" cy="1172845"/>
            <a:chOff x="16376463" y="0"/>
            <a:chExt cx="2555240" cy="1172845"/>
          </a:xfrm>
        </p:grpSpPr>
        <p:sp>
          <p:nvSpPr>
            <p:cNvPr id="11" name="object 11"/>
            <p:cNvSpPr/>
            <p:nvPr/>
          </p:nvSpPr>
          <p:spPr>
            <a:xfrm>
              <a:off x="16376463" y="0"/>
              <a:ext cx="2555240" cy="1172845"/>
            </a:xfrm>
            <a:custGeom>
              <a:avLst/>
              <a:gdLst/>
              <a:ahLst/>
              <a:cxnLst/>
              <a:rect l="l" t="t" r="r" b="b"/>
              <a:pathLst>
                <a:path w="2555240" h="1172845">
                  <a:moveTo>
                    <a:pt x="2554896" y="0"/>
                  </a:moveTo>
                  <a:lnTo>
                    <a:pt x="0" y="0"/>
                  </a:lnTo>
                  <a:lnTo>
                    <a:pt x="0" y="1172739"/>
                  </a:lnTo>
                  <a:lnTo>
                    <a:pt x="2554896" y="1172739"/>
                  </a:lnTo>
                  <a:lnTo>
                    <a:pt x="2554896" y="0"/>
                  </a:lnTo>
                  <a:close/>
                </a:path>
              </a:pathLst>
            </a:custGeom>
            <a:solidFill>
              <a:srgbClr val="00B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753415" y="286619"/>
              <a:ext cx="1800992" cy="53667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3CC08C88-919B-5F9C-AD8C-E0588EF373BA}"/>
              </a:ext>
            </a:extLst>
          </p:cNvPr>
          <p:cNvSpPr/>
          <p:nvPr/>
        </p:nvSpPr>
        <p:spPr>
          <a:xfrm>
            <a:off x="-6350" y="0"/>
            <a:ext cx="20104100" cy="1905000"/>
          </a:xfrm>
          <a:prstGeom prst="rect">
            <a:avLst/>
          </a:prstGeom>
          <a:solidFill>
            <a:schemeClr val="tx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735627"/>
            <a:ext cx="17323462" cy="85215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dirty="0"/>
              <a:t>Americas</a:t>
            </a:r>
            <a:r>
              <a:rPr dirty="0"/>
              <a:t> </a:t>
            </a:r>
            <a:r>
              <a:rPr spc="-10" dirty="0"/>
              <a:t>Broadcasters</a:t>
            </a:r>
            <a:r>
              <a:rPr lang="it-IT" spc="-10" dirty="0"/>
              <a:t> - LIVE | </a:t>
            </a:r>
            <a:r>
              <a:rPr lang="it-IT" spc="-10" dirty="0" err="1"/>
              <a:t>Rerun</a:t>
            </a:r>
            <a:r>
              <a:rPr lang="it-IT" spc="-10" dirty="0"/>
              <a:t> | </a:t>
            </a:r>
            <a:r>
              <a:rPr lang="it-IT" spc="-10" dirty="0" err="1"/>
              <a:t>Delayed</a:t>
            </a:r>
            <a:endParaRPr spc="-1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4538380"/>
              </p:ext>
            </p:extLst>
          </p:nvPr>
        </p:nvGraphicFramePr>
        <p:xfrm>
          <a:off x="984250" y="2378075"/>
          <a:ext cx="18004131" cy="80136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291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2015">
                <a:tc>
                  <a:txBody>
                    <a:bodyPr/>
                    <a:lstStyle/>
                    <a:p>
                      <a:pPr marL="582930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Territories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Broadcaster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6130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sz="2650" b="1" spc="8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Info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39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25"/>
                        </a:spcBef>
                      </a:pPr>
                      <a:r>
                        <a:rPr sz="2650" b="1" spc="12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Local</a:t>
                      </a:r>
                      <a:r>
                        <a:rPr sz="2650" b="1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time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unless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9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stated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90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spc="-1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Mexico</a:t>
                      </a:r>
                      <a:endParaRPr lang="it-IT"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kern="1200" dirty="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000" b="0" i="0" u="none" strike="noStrike" kern="0" cap="none" spc="75" normalizeH="0" baseline="0" noProof="0" dirty="0" err="1">
                          <a:ln>
                            <a:noFill/>
                          </a:ln>
                          <a:solidFill>
                            <a:srgbClr val="0A0032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Pay</a:t>
                      </a:r>
                      <a:r>
                        <a:rPr kumimoji="0" lang="it-IT" sz="2000" b="0" i="0" u="none" strike="noStrike" kern="0" cap="none" spc="75" normalizeH="0" baseline="0" noProof="0" dirty="0">
                          <a:ln>
                            <a:noFill/>
                          </a:ln>
                          <a:solidFill>
                            <a:srgbClr val="0A0032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 TV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Full Race on 01/09 11:30-18:30 on FOX Sports 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1427980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USA</a:t>
                      </a: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indent="-254000" algn="ctr">
                        <a:lnSpc>
                          <a:spcPct val="100499"/>
                        </a:lnSpc>
                        <a:spcBef>
                          <a:spcPts val="855"/>
                        </a:spcBef>
                      </a:pPr>
                      <a:r>
                        <a:rPr sz="2000" spc="75" dirty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Pay TV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Race part 1 on 01/09 13:30-15:00 on </a:t>
                      </a:r>
                      <a:r>
                        <a:rPr lang="en-GB" sz="1800" b="1" spc="45" dirty="0" err="1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Motortrend</a:t>
                      </a:r>
                      <a:endParaRPr lang="en-GB" sz="1800" b="1" spc="45" dirty="0">
                        <a:solidFill>
                          <a:srgbClr val="0A0032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36000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Race part 2 on 01/09 19:00-20:30 on </a:t>
                      </a:r>
                      <a:r>
                        <a:rPr lang="en-GB" sz="1800" b="1" spc="45" dirty="0" err="1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Motortrend</a:t>
                      </a:r>
                      <a:endParaRPr lang="en-GB" sz="1800" b="1" spc="45" dirty="0">
                        <a:solidFill>
                          <a:srgbClr val="0A0032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USA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indent="-254000" algn="ctr">
                        <a:lnSpc>
                          <a:spcPct val="100499"/>
                        </a:lnSpc>
                        <a:spcBef>
                          <a:spcPts val="855"/>
                        </a:spcBef>
                      </a:pPr>
                      <a:r>
                        <a:rPr lang="it-IT" sz="2000" spc="75" dirty="0" err="1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Pay</a:t>
                      </a:r>
                      <a:r>
                        <a:rPr lang="it-IT" sz="2000" spc="75" dirty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 Digital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it-IT"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it-IT"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FP3 on 31/08 on Max</a:t>
                      </a:r>
                    </a:p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Qualification on 31/08 on Max</a:t>
                      </a:r>
                    </a:p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Full Race on 01/09 12:30-19:30 on Max</a:t>
                      </a:r>
                    </a:p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Rerun on 04/09 01:30-02:30 on Max</a:t>
                      </a:r>
                    </a:p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All TX available as VOD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0234511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Central &amp; South America Caribbean (excl. Mexico &amp; Brazil) ARG time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indent="-254000" algn="ctr">
                        <a:lnSpc>
                          <a:spcPct val="100499"/>
                        </a:lnSpc>
                        <a:spcBef>
                          <a:spcPts val="855"/>
                        </a:spcBef>
                      </a:pPr>
                      <a:r>
                        <a:rPr lang="it-IT" sz="2000" spc="75" dirty="0" err="1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Pay</a:t>
                      </a:r>
                      <a:r>
                        <a:rPr lang="it-IT" sz="2000" spc="75" dirty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 TV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Qualifying on 31/08 17:00-18:10 on </a:t>
                      </a:r>
                      <a:r>
                        <a:rPr lang="en-GB" sz="1800" b="1" spc="45" dirty="0" err="1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Dsports</a:t>
                      </a: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 Motor</a:t>
                      </a:r>
                      <a:b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</a:b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Full Race on 01/09 14:30-21:30 on </a:t>
                      </a:r>
                      <a:r>
                        <a:rPr lang="en-GB" sz="1800" b="1" spc="45" dirty="0" err="1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Dsports</a:t>
                      </a: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 Motor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Central &amp; South America Caribbean (excl. Mexico &amp; Brazil) CHI time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indent="-254000" algn="ctr">
                        <a:lnSpc>
                          <a:spcPct val="100499"/>
                        </a:lnSpc>
                        <a:spcBef>
                          <a:spcPts val="855"/>
                        </a:spcBef>
                      </a:pPr>
                      <a:r>
                        <a:rPr lang="it-IT" sz="2000" spc="75" dirty="0" err="1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Pay</a:t>
                      </a:r>
                      <a:r>
                        <a:rPr lang="it-IT" sz="2000" spc="75" dirty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 TV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Qualifying on 31/08 16:00-17:10 on </a:t>
                      </a:r>
                      <a:r>
                        <a:rPr lang="en-GB" sz="1800" b="1" spc="45" dirty="0" err="1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Dsports</a:t>
                      </a: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 Motor</a:t>
                      </a:r>
                      <a:b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</a:b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Full Race on 01/09 13:30-20:30 on </a:t>
                      </a:r>
                      <a:r>
                        <a:rPr lang="en-GB" sz="1800" b="1" spc="45" dirty="0" err="1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Dsports</a:t>
                      </a: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 Motor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1014832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Central &amp; South America Caribbean (excl. Mexico &amp; Brazil) COL time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indent="-254000" algn="ctr">
                        <a:lnSpc>
                          <a:spcPct val="100499"/>
                        </a:lnSpc>
                        <a:spcBef>
                          <a:spcPts val="855"/>
                        </a:spcBef>
                      </a:pPr>
                      <a:r>
                        <a:rPr lang="it-IT" sz="2000" spc="75" dirty="0" err="1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Pay</a:t>
                      </a:r>
                      <a:r>
                        <a:rPr lang="it-IT" sz="2000" spc="75" dirty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 TV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Qualifying on 31/08 15:00-16:10 on </a:t>
                      </a:r>
                      <a:r>
                        <a:rPr lang="en-GB" sz="1800" b="1" spc="45" dirty="0" err="1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Dsports</a:t>
                      </a: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 Motor</a:t>
                      </a:r>
                      <a:b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</a:b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Full Race on 01/09 12:30-19:30 on </a:t>
                      </a:r>
                      <a:r>
                        <a:rPr lang="en-GB" sz="1800" b="1" spc="45" dirty="0" err="1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Dsports</a:t>
                      </a: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 Motor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1340317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4A15B025-0B2C-FA56-DC50-6ECA9E409AE5}"/>
              </a:ext>
            </a:extLst>
          </p:cNvPr>
          <p:cNvSpPr/>
          <p:nvPr/>
        </p:nvSpPr>
        <p:spPr>
          <a:xfrm>
            <a:off x="0" y="10573722"/>
            <a:ext cx="20104100" cy="73562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Picture 443" descr="https://pmcdeadline2.files.wordpress.com/2018/11/motortrend-e1542136057557.jpg?w=300&amp;h=57&amp;crop=1">
            <a:extLst>
              <a:ext uri="{FF2B5EF4-FFF2-40B4-BE49-F238E27FC236}">
                <a16:creationId xmlns:a16="http://schemas.microsoft.com/office/drawing/2014/main" id="{F57E0855-0783-60F4-3FFE-7E0152259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444" y="4664075"/>
            <a:ext cx="3211406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EF99B5CF-BA8E-61D0-4BA0-92855D89B9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450" y="7104378"/>
            <a:ext cx="2397317" cy="836297"/>
          </a:xfrm>
          <a:prstGeom prst="rect">
            <a:avLst/>
          </a:prstGeom>
        </p:spPr>
      </p:pic>
      <p:pic>
        <p:nvPicPr>
          <p:cNvPr id="4" name="object 5">
            <a:extLst>
              <a:ext uri="{FF2B5EF4-FFF2-40B4-BE49-F238E27FC236}">
                <a16:creationId xmlns:a16="http://schemas.microsoft.com/office/drawing/2014/main" id="{DF9D2A27-C805-55D4-3F10-C7112801695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847328" y="15875"/>
            <a:ext cx="2186922" cy="936000"/>
          </a:xfrm>
          <a:prstGeom prst="rect">
            <a:avLst/>
          </a:prstGeom>
        </p:spPr>
      </p:pic>
      <p:grpSp>
        <p:nvGrpSpPr>
          <p:cNvPr id="5" name="object 10">
            <a:extLst>
              <a:ext uri="{FF2B5EF4-FFF2-40B4-BE49-F238E27FC236}">
                <a16:creationId xmlns:a16="http://schemas.microsoft.com/office/drawing/2014/main" id="{949F7101-F52E-D5E4-5C3E-8C82615FB9F1}"/>
              </a:ext>
            </a:extLst>
          </p:cNvPr>
          <p:cNvGrpSpPr>
            <a:grpSpLocks noChangeAspect="1"/>
          </p:cNvGrpSpPr>
          <p:nvPr/>
        </p:nvGrpSpPr>
        <p:grpSpPr>
          <a:xfrm>
            <a:off x="984250" y="10661350"/>
            <a:ext cx="1411777" cy="648000"/>
            <a:chOff x="16376463" y="0"/>
            <a:chExt cx="2555240" cy="1172845"/>
          </a:xfrm>
        </p:grpSpPr>
        <p:sp>
          <p:nvSpPr>
            <p:cNvPr id="6" name="object 11">
              <a:extLst>
                <a:ext uri="{FF2B5EF4-FFF2-40B4-BE49-F238E27FC236}">
                  <a16:creationId xmlns:a16="http://schemas.microsoft.com/office/drawing/2014/main" id="{4EC60A6A-E09F-C4ED-C6A2-BD4F277F9932}"/>
                </a:ext>
              </a:extLst>
            </p:cNvPr>
            <p:cNvSpPr/>
            <p:nvPr/>
          </p:nvSpPr>
          <p:spPr>
            <a:xfrm>
              <a:off x="16376463" y="0"/>
              <a:ext cx="2555240" cy="1172845"/>
            </a:xfrm>
            <a:custGeom>
              <a:avLst/>
              <a:gdLst/>
              <a:ahLst/>
              <a:cxnLst/>
              <a:rect l="l" t="t" r="r" b="b"/>
              <a:pathLst>
                <a:path w="2555240" h="1172845">
                  <a:moveTo>
                    <a:pt x="2554896" y="0"/>
                  </a:moveTo>
                  <a:lnTo>
                    <a:pt x="0" y="0"/>
                  </a:lnTo>
                  <a:lnTo>
                    <a:pt x="0" y="1172739"/>
                  </a:lnTo>
                  <a:lnTo>
                    <a:pt x="2554896" y="1172739"/>
                  </a:lnTo>
                  <a:lnTo>
                    <a:pt x="2554896" y="0"/>
                  </a:lnTo>
                  <a:close/>
                </a:path>
              </a:pathLst>
            </a:custGeom>
            <a:solidFill>
              <a:srgbClr val="00B9FF"/>
            </a:solidFill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12">
              <a:extLst>
                <a:ext uri="{FF2B5EF4-FFF2-40B4-BE49-F238E27FC236}">
                  <a16:creationId xmlns:a16="http://schemas.microsoft.com/office/drawing/2014/main" id="{3C3DA68A-3631-587B-3C52-CCC6E7A0A6CA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753415" y="286619"/>
              <a:ext cx="1800992" cy="53667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pic>
        <p:nvPicPr>
          <p:cNvPr id="8" name="Picture 5">
            <a:extLst>
              <a:ext uri="{FF2B5EF4-FFF2-40B4-BE49-F238E27FC236}">
                <a16:creationId xmlns:a16="http://schemas.microsoft.com/office/drawing/2014/main" id="{9B417BD1-D3E5-F378-525E-B032522438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27650" y="5730875"/>
            <a:ext cx="2209800" cy="9844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DE0F0C-08D0-F3C8-C753-C46287F2C97C}"/>
              </a:ext>
            </a:extLst>
          </p:cNvPr>
          <p:cNvPicPr>
            <a:picLocks noChangeAspect="1"/>
          </p:cNvPicPr>
          <p:nvPr/>
        </p:nvPicPr>
        <p:blipFill rotWithShape="1">
          <a:blip r:embed="rId8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5" t="23267" r="27082" b="22462"/>
          <a:stretch>
            <a:fillRect/>
          </a:stretch>
        </p:blipFill>
        <p:spPr bwMode="auto">
          <a:xfrm>
            <a:off x="5632450" y="3333311"/>
            <a:ext cx="1543948" cy="1025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F7A78275-34E1-9B98-A359-8261FA8070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333" y="8247378"/>
            <a:ext cx="2397317" cy="836297"/>
          </a:xfrm>
          <a:prstGeom prst="rect">
            <a:avLst/>
          </a:prstGeom>
        </p:spPr>
      </p:pic>
      <p:pic>
        <p:nvPicPr>
          <p:cNvPr id="13" name="Picture 12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756A1FB9-5BD7-F210-7F67-67DB356E8C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450" y="9390378"/>
            <a:ext cx="2397317" cy="83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033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3CC08C88-919B-5F9C-AD8C-E0588EF373BA}"/>
              </a:ext>
            </a:extLst>
          </p:cNvPr>
          <p:cNvSpPr/>
          <p:nvPr/>
        </p:nvSpPr>
        <p:spPr>
          <a:xfrm>
            <a:off x="-6350" y="0"/>
            <a:ext cx="20104100" cy="1905000"/>
          </a:xfrm>
          <a:prstGeom prst="rect">
            <a:avLst/>
          </a:prstGeom>
          <a:solidFill>
            <a:schemeClr val="tx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735627"/>
            <a:ext cx="17628262" cy="85215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dirty="0"/>
              <a:t>Asia-Pacific</a:t>
            </a:r>
            <a:r>
              <a:rPr dirty="0"/>
              <a:t> </a:t>
            </a:r>
            <a:r>
              <a:rPr spc="-10" dirty="0"/>
              <a:t>Broadcasters</a:t>
            </a:r>
            <a:r>
              <a:rPr lang="it-IT" spc="-10" dirty="0"/>
              <a:t> - LIVE | </a:t>
            </a:r>
            <a:r>
              <a:rPr lang="it-IT" spc="-10" dirty="0" err="1"/>
              <a:t>Rerun</a:t>
            </a:r>
            <a:r>
              <a:rPr lang="it-IT" spc="-10" dirty="0"/>
              <a:t> | </a:t>
            </a:r>
            <a:r>
              <a:rPr lang="it-IT" spc="-10" dirty="0" err="1"/>
              <a:t>Delayed</a:t>
            </a:r>
            <a:endParaRPr spc="-1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707334"/>
              </p:ext>
            </p:extLst>
          </p:nvPr>
        </p:nvGraphicFramePr>
        <p:xfrm>
          <a:off x="984250" y="2378075"/>
          <a:ext cx="18059400" cy="77940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6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0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25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18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2015">
                <a:tc>
                  <a:txBody>
                    <a:bodyPr/>
                    <a:lstStyle/>
                    <a:p>
                      <a:pPr marL="582930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Territories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Broadcaster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6130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sz="2650" b="1" spc="8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Info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39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25"/>
                        </a:spcBef>
                      </a:pPr>
                      <a:r>
                        <a:rPr sz="2650" b="1" spc="12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Local</a:t>
                      </a:r>
                      <a:r>
                        <a:rPr sz="2650" b="1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time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unless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9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stated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90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</a:rPr>
                        <a:t>Australia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8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Digital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spc="70" dirty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Live</a:t>
                      </a:r>
                    </a:p>
                    <a:p>
                      <a:pPr marL="4000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spc="70" dirty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Live</a:t>
                      </a:r>
                    </a:p>
                    <a:p>
                      <a:pPr marL="4000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spc="70" dirty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Live</a:t>
                      </a:r>
                    </a:p>
                    <a:p>
                      <a:pPr marL="4000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spc="70" dirty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Rerun</a:t>
                      </a:r>
                      <a:endParaRPr lang="it-IT" sz="1800" spc="70" dirty="0">
                        <a:solidFill>
                          <a:schemeClr val="tx2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Full FP3 on 01/09 02:00 on Stan Sport</a:t>
                      </a:r>
                    </a:p>
                    <a:p>
                      <a:pPr marL="36000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Full Qualification </a:t>
                      </a:r>
                      <a:r>
                        <a:rPr lang="en-GB" sz="1800" b="1" spc="45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01/09 06:00-07:40 </a:t>
                      </a: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on Stan Sport</a:t>
                      </a:r>
                    </a:p>
                    <a:p>
                      <a:pPr marL="36000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Full Race on 02/09 from 04:00-10:00 on Stan Sport</a:t>
                      </a:r>
                    </a:p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Reruns as VOD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4801523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</a:rPr>
                        <a:t>China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8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Digital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  <a:endParaRPr lang="it-IT"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Full Race on 02/09 from 01:30-08:30 on </a:t>
                      </a:r>
                      <a:r>
                        <a:rPr lang="en-GB" sz="1800" b="1" spc="45" dirty="0" err="1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HeXin</a:t>
                      </a: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GB" sz="1800" b="1" spc="45" dirty="0" err="1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RacingChatterbox</a:t>
                      </a:r>
                      <a:endParaRPr lang="en-GB" sz="1800" b="1" spc="45" dirty="0">
                        <a:solidFill>
                          <a:srgbClr val="0A0032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36000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Full Race on 02/09 from 01:30-08:30 on 24hourSports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</a:rPr>
                        <a:t>India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2000" spc="9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sz="2000" spc="1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TV</a:t>
                      </a:r>
                      <a:endParaRPr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spc="45" dirty="0">
                        <a:solidFill>
                          <a:schemeClr val="tx2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Indonesia</a:t>
                      </a: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8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Free Digital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it-IT"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118110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spc="45" dirty="0">
                        <a:solidFill>
                          <a:srgbClr val="42B4E7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90529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Japan</a:t>
                      </a: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09245" indent="0" algn="ctr">
                        <a:lnSpc>
                          <a:spcPct val="100000"/>
                        </a:lnSpc>
                      </a:pPr>
                      <a:r>
                        <a:rPr lang="it-IT" sz="2000" spc="90" dirty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    </a:t>
                      </a:r>
                      <a:r>
                        <a:rPr lang="it-IT" sz="2000" spc="90" dirty="0" err="1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Pay</a:t>
                      </a:r>
                      <a:r>
                        <a:rPr lang="it-IT" sz="2000" spc="90" dirty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 TV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indent="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spc="7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Rerun</a:t>
                      </a:r>
                      <a:endParaRPr lang="it-IT" sz="1800" spc="7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  <a:p>
                      <a:pPr marL="40005" indent="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spc="7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Rerun</a:t>
                      </a:r>
                      <a:endParaRPr lang="it-IT" sz="1800" spc="7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  <a:p>
                      <a:pPr marL="40005" indent="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it-IT" sz="1800" spc="7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11811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cs typeface="Arial"/>
                        </a:rPr>
                        <a:t>Full Race on 02/09 02:30-09:30 on J Sports 3</a:t>
                      </a:r>
                    </a:p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Full reruns on 04/09 06:00-13:00 on J Sports 1</a:t>
                      </a:r>
                    </a:p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Full reruns on 06/09 15:00-22:00  &amp; 12/09 15:00-22:00 on J Sports 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Japan</a:t>
                      </a: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8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Digital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  <a:endParaRPr lang="en-GB" sz="1800" spc="7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n-GB" sz="1800" spc="7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7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cs typeface="Arial"/>
                        </a:rPr>
                        <a:t>Qualification on 01/09 04:50-08:00 and as VOD</a:t>
                      </a:r>
                    </a:p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7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cs typeface="Arial"/>
                        </a:rPr>
                        <a:t>Full Race on 02/09 02:30-09:30 and as VOD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5845618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4A15B025-0B2C-FA56-DC50-6ECA9E409AE5}"/>
              </a:ext>
            </a:extLst>
          </p:cNvPr>
          <p:cNvSpPr/>
          <p:nvPr/>
        </p:nvSpPr>
        <p:spPr>
          <a:xfrm>
            <a:off x="0" y="10573722"/>
            <a:ext cx="20104100" cy="73562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FB1B45A-72E2-C5B4-51E4-2B86E6B7D9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438" y="7940675"/>
            <a:ext cx="1841012" cy="101062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Picture 2" descr="DOUYIN: The new Chinese propaganda machine – Mass Media and Culture">
            <a:extLst>
              <a:ext uri="{FF2B5EF4-FFF2-40B4-BE49-F238E27FC236}">
                <a16:creationId xmlns:a16="http://schemas.microsoft.com/office/drawing/2014/main" id="{468A8464-E9AC-61E1-79D2-E7CD4E4537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3" t="32722" r="12581" b="32398"/>
          <a:stretch/>
        </p:blipFill>
        <p:spPr bwMode="auto">
          <a:xfrm>
            <a:off x="4641850" y="4511675"/>
            <a:ext cx="1981200" cy="93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20E6FD-6917-B08B-806C-F67AC5C65722}"/>
              </a:ext>
            </a:extLst>
          </p:cNvPr>
          <p:cNvSpPr txBox="1"/>
          <p:nvPr/>
        </p:nvSpPr>
        <p:spPr>
          <a:xfrm>
            <a:off x="6792227" y="4664075"/>
            <a:ext cx="120242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dirty="0" err="1">
                <a:solidFill>
                  <a:schemeClr val="tx1"/>
                </a:solidFill>
                <a:latin typeface="Arial" charset="0"/>
              </a:rPr>
              <a:t>Douyin</a:t>
            </a:r>
            <a:endParaRPr lang="en-GB" sz="3200" b="1" dirty="0"/>
          </a:p>
        </p:txBody>
      </p:sp>
      <p:pic>
        <p:nvPicPr>
          <p:cNvPr id="7" name="object 5">
            <a:extLst>
              <a:ext uri="{FF2B5EF4-FFF2-40B4-BE49-F238E27FC236}">
                <a16:creationId xmlns:a16="http://schemas.microsoft.com/office/drawing/2014/main" id="{416E752A-8BAA-BD34-3551-1E0337E4F30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847328" y="15875"/>
            <a:ext cx="2186922" cy="936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02890B-0FF1-46D3-B0F6-ACBE68C4A7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050" y="5959475"/>
            <a:ext cx="3163719" cy="367660"/>
          </a:xfrm>
          <a:prstGeom prst="rect">
            <a:avLst/>
          </a:prstGeom>
        </p:spPr>
      </p:pic>
      <p:grpSp>
        <p:nvGrpSpPr>
          <p:cNvPr id="12" name="object 10">
            <a:extLst>
              <a:ext uri="{FF2B5EF4-FFF2-40B4-BE49-F238E27FC236}">
                <a16:creationId xmlns:a16="http://schemas.microsoft.com/office/drawing/2014/main" id="{5530BF68-F6F0-0054-32A2-68397D481062}"/>
              </a:ext>
            </a:extLst>
          </p:cNvPr>
          <p:cNvGrpSpPr>
            <a:grpSpLocks noChangeAspect="1"/>
          </p:cNvGrpSpPr>
          <p:nvPr/>
        </p:nvGrpSpPr>
        <p:grpSpPr>
          <a:xfrm>
            <a:off x="984250" y="10661350"/>
            <a:ext cx="1411777" cy="648000"/>
            <a:chOff x="16376463" y="0"/>
            <a:chExt cx="2555240" cy="1172845"/>
          </a:xfrm>
        </p:grpSpPr>
        <p:sp>
          <p:nvSpPr>
            <p:cNvPr id="13" name="object 11">
              <a:extLst>
                <a:ext uri="{FF2B5EF4-FFF2-40B4-BE49-F238E27FC236}">
                  <a16:creationId xmlns:a16="http://schemas.microsoft.com/office/drawing/2014/main" id="{80C1AABE-58AA-F024-6A84-A00E2DE5D590}"/>
                </a:ext>
              </a:extLst>
            </p:cNvPr>
            <p:cNvSpPr/>
            <p:nvPr/>
          </p:nvSpPr>
          <p:spPr>
            <a:xfrm>
              <a:off x="16376463" y="0"/>
              <a:ext cx="2555240" cy="1172845"/>
            </a:xfrm>
            <a:custGeom>
              <a:avLst/>
              <a:gdLst/>
              <a:ahLst/>
              <a:cxnLst/>
              <a:rect l="l" t="t" r="r" b="b"/>
              <a:pathLst>
                <a:path w="2555240" h="1172845">
                  <a:moveTo>
                    <a:pt x="2554896" y="0"/>
                  </a:moveTo>
                  <a:lnTo>
                    <a:pt x="0" y="0"/>
                  </a:lnTo>
                  <a:lnTo>
                    <a:pt x="0" y="1172739"/>
                  </a:lnTo>
                  <a:lnTo>
                    <a:pt x="2554896" y="1172739"/>
                  </a:lnTo>
                  <a:lnTo>
                    <a:pt x="2554896" y="0"/>
                  </a:lnTo>
                  <a:close/>
                </a:path>
              </a:pathLst>
            </a:custGeom>
            <a:solidFill>
              <a:srgbClr val="00B9FF"/>
            </a:solidFill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2">
              <a:extLst>
                <a:ext uri="{FF2B5EF4-FFF2-40B4-BE49-F238E27FC236}">
                  <a16:creationId xmlns:a16="http://schemas.microsoft.com/office/drawing/2014/main" id="{0B074FB1-7CB5-F1CF-3C94-C278DDAE5985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753415" y="286619"/>
              <a:ext cx="1800992" cy="53667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A517B59-47A1-00C2-A4D9-261EB7252A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645" y="9159875"/>
            <a:ext cx="2278405" cy="813391"/>
          </a:xfrm>
          <a:prstGeom prst="rect">
            <a:avLst/>
          </a:prstGeom>
        </p:spPr>
      </p:pic>
      <p:pic>
        <p:nvPicPr>
          <p:cNvPr id="10" name="Picture 484" descr="KUY Entertainment - YouTube">
            <a:extLst>
              <a:ext uri="{FF2B5EF4-FFF2-40B4-BE49-F238E27FC236}">
                <a16:creationId xmlns:a16="http://schemas.microsoft.com/office/drawing/2014/main" id="{3191DD9E-F486-4146-63DA-042163EB5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6" t="21002" r="16211" b="22551"/>
          <a:stretch>
            <a:fillRect/>
          </a:stretch>
        </p:blipFill>
        <p:spPr bwMode="auto">
          <a:xfrm>
            <a:off x="4716000" y="6840000"/>
            <a:ext cx="1066800" cy="884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4">
            <a:extLst>
              <a:ext uri="{FF2B5EF4-FFF2-40B4-BE49-F238E27FC236}">
                <a16:creationId xmlns:a16="http://schemas.microsoft.com/office/drawing/2014/main" id="{0AE878D6-66CC-061B-423D-D9E2882193A1}"/>
              </a:ext>
            </a:extLst>
          </p:cNvPr>
          <p:cNvSpPr txBox="1"/>
          <p:nvPr/>
        </p:nvSpPr>
        <p:spPr>
          <a:xfrm>
            <a:off x="5252010" y="6991032"/>
            <a:ext cx="335224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dirty="0" err="1">
                <a:solidFill>
                  <a:schemeClr val="tx2"/>
                </a:solidFill>
                <a:latin typeface="Arial" charset="0"/>
              </a:rPr>
              <a:t>Kuy</a:t>
            </a:r>
            <a:r>
              <a:rPr lang="en-GB" dirty="0">
                <a:solidFill>
                  <a:schemeClr val="tx2"/>
                </a:solidFill>
                <a:latin typeface="Arial" charset="0"/>
              </a:rPr>
              <a:t> Entertainment</a:t>
            </a:r>
            <a:endParaRPr lang="en-GB" sz="3200" b="1" dirty="0">
              <a:solidFill>
                <a:schemeClr val="tx2"/>
              </a:solidFill>
            </a:endParaRPr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814E140B-99C2-2F9E-1087-87785D2D442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80050" y="3373218"/>
            <a:ext cx="1732425" cy="97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324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3CC08C88-919B-5F9C-AD8C-E0588EF373BA}"/>
              </a:ext>
            </a:extLst>
          </p:cNvPr>
          <p:cNvSpPr/>
          <p:nvPr/>
        </p:nvSpPr>
        <p:spPr>
          <a:xfrm>
            <a:off x="-6350" y="0"/>
            <a:ext cx="20104100" cy="1905000"/>
          </a:xfrm>
          <a:prstGeom prst="rect">
            <a:avLst/>
          </a:prstGeom>
          <a:solidFill>
            <a:schemeClr val="tx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735627"/>
            <a:ext cx="17628262" cy="85215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dirty="0"/>
              <a:t>Asia-Pacific</a:t>
            </a:r>
            <a:r>
              <a:rPr dirty="0"/>
              <a:t> </a:t>
            </a:r>
            <a:r>
              <a:rPr spc="-10" dirty="0"/>
              <a:t>Broadcasters</a:t>
            </a:r>
            <a:r>
              <a:rPr lang="it-IT" spc="-10" dirty="0"/>
              <a:t> - LIVE | </a:t>
            </a:r>
            <a:r>
              <a:rPr lang="it-IT" spc="-10" dirty="0" err="1"/>
              <a:t>Rerun</a:t>
            </a:r>
            <a:r>
              <a:rPr lang="it-IT" spc="-10" dirty="0"/>
              <a:t> | </a:t>
            </a:r>
            <a:r>
              <a:rPr lang="it-IT" spc="-10" dirty="0" err="1"/>
              <a:t>Delayed</a:t>
            </a:r>
            <a:endParaRPr spc="-1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705820"/>
              </p:ext>
            </p:extLst>
          </p:nvPr>
        </p:nvGraphicFramePr>
        <p:xfrm>
          <a:off x="984250" y="2378075"/>
          <a:ext cx="18059400" cy="20340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6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0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25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18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2015">
                <a:tc>
                  <a:txBody>
                    <a:bodyPr/>
                    <a:lstStyle/>
                    <a:p>
                      <a:pPr marL="582930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Territories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Broadcaster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6130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sz="2650" b="1" spc="8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Info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39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25"/>
                        </a:spcBef>
                      </a:pPr>
                      <a:r>
                        <a:rPr sz="2650" b="1" spc="12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Local</a:t>
                      </a:r>
                      <a:r>
                        <a:rPr sz="2650" b="1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time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unless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9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stated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90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</a:rPr>
                        <a:t>Pan-APAC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it-IT" sz="2000" spc="9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spc="1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2000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TV</a:t>
                      </a:r>
                      <a:endParaRPr lang="it-IT"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indent="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Rerun</a:t>
                      </a:r>
                      <a:endParaRPr lang="it-IT"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Partial Race on 01/09 17:30-20:00 on Eurosport Asia (GMT)</a:t>
                      </a:r>
                    </a:p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Rerun on 04/09 06:30-07:30 on Eurosport Asia (GMT)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7451260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4A15B025-0B2C-FA56-DC50-6ECA9E409AE5}"/>
              </a:ext>
            </a:extLst>
          </p:cNvPr>
          <p:cNvSpPr/>
          <p:nvPr/>
        </p:nvSpPr>
        <p:spPr>
          <a:xfrm>
            <a:off x="0" y="10573722"/>
            <a:ext cx="20104100" cy="73562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object 5">
            <a:extLst>
              <a:ext uri="{FF2B5EF4-FFF2-40B4-BE49-F238E27FC236}">
                <a16:creationId xmlns:a16="http://schemas.microsoft.com/office/drawing/2014/main" id="{416E752A-8BAA-BD34-3551-1E0337E4F30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47328" y="15875"/>
            <a:ext cx="2186922" cy="936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20843C-C3A4-ADB9-335D-C29622C1AE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050" y="3673475"/>
            <a:ext cx="3163719" cy="367660"/>
          </a:xfrm>
          <a:prstGeom prst="rect">
            <a:avLst/>
          </a:prstGeom>
        </p:spPr>
      </p:pic>
      <p:grpSp>
        <p:nvGrpSpPr>
          <p:cNvPr id="12" name="object 10">
            <a:extLst>
              <a:ext uri="{FF2B5EF4-FFF2-40B4-BE49-F238E27FC236}">
                <a16:creationId xmlns:a16="http://schemas.microsoft.com/office/drawing/2014/main" id="{5530BF68-F6F0-0054-32A2-68397D481062}"/>
              </a:ext>
            </a:extLst>
          </p:cNvPr>
          <p:cNvGrpSpPr>
            <a:grpSpLocks noChangeAspect="1"/>
          </p:cNvGrpSpPr>
          <p:nvPr/>
        </p:nvGrpSpPr>
        <p:grpSpPr>
          <a:xfrm>
            <a:off x="984250" y="10661350"/>
            <a:ext cx="1411777" cy="648000"/>
            <a:chOff x="16376463" y="0"/>
            <a:chExt cx="2555240" cy="1172845"/>
          </a:xfrm>
        </p:grpSpPr>
        <p:sp>
          <p:nvSpPr>
            <p:cNvPr id="13" name="object 11">
              <a:extLst>
                <a:ext uri="{FF2B5EF4-FFF2-40B4-BE49-F238E27FC236}">
                  <a16:creationId xmlns:a16="http://schemas.microsoft.com/office/drawing/2014/main" id="{80C1AABE-58AA-F024-6A84-A00E2DE5D590}"/>
                </a:ext>
              </a:extLst>
            </p:cNvPr>
            <p:cNvSpPr/>
            <p:nvPr/>
          </p:nvSpPr>
          <p:spPr>
            <a:xfrm>
              <a:off x="16376463" y="0"/>
              <a:ext cx="2555240" cy="1172845"/>
            </a:xfrm>
            <a:custGeom>
              <a:avLst/>
              <a:gdLst/>
              <a:ahLst/>
              <a:cxnLst/>
              <a:rect l="l" t="t" r="r" b="b"/>
              <a:pathLst>
                <a:path w="2555240" h="1172845">
                  <a:moveTo>
                    <a:pt x="2554896" y="0"/>
                  </a:moveTo>
                  <a:lnTo>
                    <a:pt x="0" y="0"/>
                  </a:lnTo>
                  <a:lnTo>
                    <a:pt x="0" y="1172739"/>
                  </a:lnTo>
                  <a:lnTo>
                    <a:pt x="2554896" y="1172739"/>
                  </a:lnTo>
                  <a:lnTo>
                    <a:pt x="2554896" y="0"/>
                  </a:lnTo>
                  <a:close/>
                </a:path>
              </a:pathLst>
            </a:custGeom>
            <a:solidFill>
              <a:srgbClr val="00B9FF"/>
            </a:solidFill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2">
              <a:extLst>
                <a:ext uri="{FF2B5EF4-FFF2-40B4-BE49-F238E27FC236}">
                  <a16:creationId xmlns:a16="http://schemas.microsoft.com/office/drawing/2014/main" id="{0B074FB1-7CB5-F1CF-3C94-C278DDAE5985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753415" y="286619"/>
              <a:ext cx="1800992" cy="53667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951029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3CC08C88-919B-5F9C-AD8C-E0588EF373BA}"/>
              </a:ext>
            </a:extLst>
          </p:cNvPr>
          <p:cNvSpPr/>
          <p:nvPr/>
        </p:nvSpPr>
        <p:spPr>
          <a:xfrm>
            <a:off x="-6350" y="0"/>
            <a:ext cx="20104100" cy="1905000"/>
          </a:xfrm>
          <a:prstGeom prst="rect">
            <a:avLst/>
          </a:prstGeom>
          <a:solidFill>
            <a:schemeClr val="tx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92075"/>
            <a:ext cx="17552062" cy="169084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dirty="0"/>
              <a:t>Pan-</a:t>
            </a:r>
            <a:r>
              <a:rPr lang="it-IT" dirty="0" err="1"/>
              <a:t>African</a:t>
            </a:r>
            <a:r>
              <a:rPr lang="it-IT" dirty="0"/>
              <a:t>, MENA and </a:t>
            </a:r>
            <a:r>
              <a:rPr lang="it-IT" dirty="0" err="1"/>
              <a:t>Other</a:t>
            </a:r>
            <a:r>
              <a:rPr dirty="0"/>
              <a:t> </a:t>
            </a:r>
            <a:r>
              <a:rPr spc="-10" dirty="0"/>
              <a:t>Broadcasters</a:t>
            </a:r>
            <a:r>
              <a:rPr lang="it-IT" spc="-10" dirty="0"/>
              <a:t> -</a:t>
            </a:r>
            <a:br>
              <a:rPr lang="it-IT" spc="-10" dirty="0"/>
            </a:br>
            <a:r>
              <a:rPr lang="it-IT" spc="-10" dirty="0"/>
              <a:t>LIVE | </a:t>
            </a:r>
            <a:r>
              <a:rPr lang="it-IT" spc="-10" dirty="0" err="1"/>
              <a:t>Rerun</a:t>
            </a:r>
            <a:r>
              <a:rPr lang="it-IT" spc="-10" dirty="0"/>
              <a:t> | </a:t>
            </a:r>
            <a:r>
              <a:rPr lang="it-IT" spc="-10" dirty="0" err="1"/>
              <a:t>Delayed</a:t>
            </a:r>
            <a:endParaRPr spc="-1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573686"/>
              </p:ext>
            </p:extLst>
          </p:nvPr>
        </p:nvGraphicFramePr>
        <p:xfrm>
          <a:off x="984250" y="2378075"/>
          <a:ext cx="18059400" cy="31860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6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0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25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18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2015">
                <a:tc>
                  <a:txBody>
                    <a:bodyPr/>
                    <a:lstStyle/>
                    <a:p>
                      <a:pPr marL="582930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Territories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Broadcaster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6130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sz="2650" b="1" spc="8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Info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39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25"/>
                        </a:spcBef>
                      </a:pPr>
                      <a:r>
                        <a:rPr sz="2650" b="1" spc="12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Local</a:t>
                      </a:r>
                      <a:r>
                        <a:rPr sz="2650" b="1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time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unless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9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stated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90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Sub-Saharan Africa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it-IT" sz="2000" spc="9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spc="1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2000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TV</a:t>
                      </a:r>
                      <a:endParaRPr lang="it-IT"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0" algn="ctr">
                        <a:lnSpc>
                          <a:spcPct val="100000"/>
                        </a:lnSpc>
                      </a:pPr>
                      <a:r>
                        <a:rPr lang="it-IT" sz="18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indent="0" algn="ctr">
                        <a:lnSpc>
                          <a:spcPct val="100000"/>
                        </a:lnSpc>
                      </a:pPr>
                      <a:r>
                        <a:rPr lang="it-IT" sz="1800" spc="7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Rerun</a:t>
                      </a:r>
                      <a:endParaRPr lang="it-IT" sz="1800" spc="7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Full Race on 01/09 20:00-02:00 on MSP / MSPA</a:t>
                      </a:r>
                    </a:p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Full reruns on 02/09 11:00-17:00, 04/09 18:30-00:30 and 05/09 06:00-12:00 on </a:t>
                      </a:r>
                      <a:r>
                        <a:rPr lang="fi-FI" sz="1800" b="0" spc="45" dirty="0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MSP/MSPA</a:t>
                      </a:r>
                      <a:endParaRPr lang="en-GB" sz="1800" b="0" spc="45" dirty="0">
                        <a:solidFill>
                          <a:srgbClr val="42B4E7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it-IT" sz="200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Digital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0" algn="ctr">
                        <a:lnSpc>
                          <a:spcPct val="100000"/>
                        </a:lnSpc>
                      </a:pPr>
                      <a:r>
                        <a:rPr lang="it-IT" sz="18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b="1" spc="45" dirty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Full race on WEC App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7217763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4A15B025-0B2C-FA56-DC50-6ECA9E409AE5}"/>
              </a:ext>
            </a:extLst>
          </p:cNvPr>
          <p:cNvSpPr/>
          <p:nvPr/>
        </p:nvSpPr>
        <p:spPr>
          <a:xfrm>
            <a:off x="0" y="10573722"/>
            <a:ext cx="20104100" cy="73562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4D18BD3-6358-19E1-ACAA-51E48238C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50" y="3446754"/>
            <a:ext cx="1905000" cy="83632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object 5">
            <a:extLst>
              <a:ext uri="{FF2B5EF4-FFF2-40B4-BE49-F238E27FC236}">
                <a16:creationId xmlns:a16="http://schemas.microsoft.com/office/drawing/2014/main" id="{7F807AF2-E3ED-CFD2-23A5-3C3B00C467B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847328" y="15875"/>
            <a:ext cx="2186922" cy="936000"/>
          </a:xfrm>
          <a:prstGeom prst="rect">
            <a:avLst/>
          </a:prstGeom>
        </p:spPr>
      </p:pic>
      <p:grpSp>
        <p:nvGrpSpPr>
          <p:cNvPr id="5" name="object 10">
            <a:extLst>
              <a:ext uri="{FF2B5EF4-FFF2-40B4-BE49-F238E27FC236}">
                <a16:creationId xmlns:a16="http://schemas.microsoft.com/office/drawing/2014/main" id="{EA70424E-082D-EDAA-4C2D-751837957937}"/>
              </a:ext>
            </a:extLst>
          </p:cNvPr>
          <p:cNvGrpSpPr>
            <a:grpSpLocks noChangeAspect="1"/>
          </p:cNvGrpSpPr>
          <p:nvPr/>
        </p:nvGrpSpPr>
        <p:grpSpPr>
          <a:xfrm>
            <a:off x="984250" y="10661350"/>
            <a:ext cx="1411777" cy="648000"/>
            <a:chOff x="16376463" y="0"/>
            <a:chExt cx="2555240" cy="1172845"/>
          </a:xfrm>
        </p:grpSpPr>
        <p:sp>
          <p:nvSpPr>
            <p:cNvPr id="6" name="object 11">
              <a:extLst>
                <a:ext uri="{FF2B5EF4-FFF2-40B4-BE49-F238E27FC236}">
                  <a16:creationId xmlns:a16="http://schemas.microsoft.com/office/drawing/2014/main" id="{0D8E7C9E-2BD7-FFE6-77B9-1F2850775DE2}"/>
                </a:ext>
              </a:extLst>
            </p:cNvPr>
            <p:cNvSpPr/>
            <p:nvPr/>
          </p:nvSpPr>
          <p:spPr>
            <a:xfrm>
              <a:off x="16376463" y="0"/>
              <a:ext cx="2555240" cy="1172845"/>
            </a:xfrm>
            <a:custGeom>
              <a:avLst/>
              <a:gdLst/>
              <a:ahLst/>
              <a:cxnLst/>
              <a:rect l="l" t="t" r="r" b="b"/>
              <a:pathLst>
                <a:path w="2555240" h="1172845">
                  <a:moveTo>
                    <a:pt x="2554896" y="0"/>
                  </a:moveTo>
                  <a:lnTo>
                    <a:pt x="0" y="0"/>
                  </a:lnTo>
                  <a:lnTo>
                    <a:pt x="0" y="1172739"/>
                  </a:lnTo>
                  <a:lnTo>
                    <a:pt x="2554896" y="1172739"/>
                  </a:lnTo>
                  <a:lnTo>
                    <a:pt x="2554896" y="0"/>
                  </a:lnTo>
                  <a:close/>
                </a:path>
              </a:pathLst>
            </a:custGeom>
            <a:solidFill>
              <a:srgbClr val="00B9FF"/>
            </a:solidFill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12">
              <a:extLst>
                <a:ext uri="{FF2B5EF4-FFF2-40B4-BE49-F238E27FC236}">
                  <a16:creationId xmlns:a16="http://schemas.microsoft.com/office/drawing/2014/main" id="{7CCDF3E8-6652-3EB9-0D38-0B8B618917E9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753415" y="286619"/>
              <a:ext cx="1800992" cy="53667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pic>
        <p:nvPicPr>
          <p:cNvPr id="9" name="Picture 9" descr="A logo on a black background&#10;&#10;Description automatically generated">
            <a:extLst>
              <a:ext uri="{FF2B5EF4-FFF2-40B4-BE49-F238E27FC236}">
                <a16:creationId xmlns:a16="http://schemas.microsoft.com/office/drawing/2014/main" id="{22A8738E-F07B-0446-C1DE-E7505045B5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988" y="4545190"/>
            <a:ext cx="957085" cy="95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174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3CC08C88-919B-5F9C-AD8C-E0588EF373BA}"/>
              </a:ext>
            </a:extLst>
          </p:cNvPr>
          <p:cNvSpPr/>
          <p:nvPr/>
        </p:nvSpPr>
        <p:spPr>
          <a:xfrm>
            <a:off x="-6350" y="0"/>
            <a:ext cx="20104100" cy="1905000"/>
          </a:xfrm>
          <a:prstGeom prst="rect">
            <a:avLst/>
          </a:prstGeom>
          <a:solidFill>
            <a:schemeClr val="tx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735627"/>
            <a:ext cx="17704462" cy="85215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European </a:t>
            </a:r>
            <a:r>
              <a:rPr spc="-10" dirty="0"/>
              <a:t>Broadcasters</a:t>
            </a:r>
            <a:r>
              <a:rPr lang="it-IT" spc="-10" dirty="0"/>
              <a:t> – HL | News</a:t>
            </a:r>
            <a:endParaRPr spc="-1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091392"/>
              </p:ext>
            </p:extLst>
          </p:nvPr>
        </p:nvGraphicFramePr>
        <p:xfrm>
          <a:off x="984250" y="2378075"/>
          <a:ext cx="18059400" cy="7817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6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0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25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18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2015">
                <a:tc>
                  <a:txBody>
                    <a:bodyPr/>
                    <a:lstStyle/>
                    <a:p>
                      <a:pPr marL="582930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Territories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Broadcaster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6130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sz="2650" b="1" spc="8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Info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39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25"/>
                        </a:spcBef>
                      </a:pPr>
                      <a:r>
                        <a:rPr sz="2650" b="1" spc="12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Local</a:t>
                      </a:r>
                      <a:r>
                        <a:rPr sz="2650" b="1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time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unless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9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stated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90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53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</a:rPr>
                        <a:t>Austria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indent="-254000" algn="ctr">
                        <a:lnSpc>
                          <a:spcPct val="100499"/>
                        </a:lnSpc>
                      </a:pPr>
                      <a:r>
                        <a:rPr lang="it-IT" sz="2000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Free-</a:t>
                      </a:r>
                      <a:r>
                        <a:rPr lang="it-IT" sz="2000" spc="6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to-</a:t>
                      </a:r>
                      <a:r>
                        <a:rPr lang="it-IT" sz="2000" spc="4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Air</a:t>
                      </a:r>
                      <a:endParaRPr lang="it-IT"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it-IT" sz="18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7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spc="45" dirty="0">
                        <a:solidFill>
                          <a:schemeClr val="accent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spc="7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Czech</a:t>
                      </a:r>
                      <a:r>
                        <a:rPr lang="it-IT" sz="22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Republic</a:t>
                      </a: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indent="-254000" algn="ctr">
                        <a:lnSpc>
                          <a:spcPct val="100499"/>
                        </a:lnSpc>
                      </a:pPr>
                      <a:r>
                        <a:rPr lang="it-IT" sz="2000" spc="75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TV</a:t>
                      </a:r>
                      <a:endParaRPr lang="it-IT"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  <a:endParaRPr lang="it-IT"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118110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117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chemeClr val="accent1"/>
                          </a:solidFill>
                          <a:latin typeface="Arial"/>
                          <a:cs typeface="Arial"/>
                        </a:rPr>
                        <a:t>HL on 04/09 tbc on Sporty TV, 3 additional HL tba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spc="7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Czech</a:t>
                      </a:r>
                      <a:r>
                        <a:rPr lang="it-IT" sz="22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Republic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&amp; </a:t>
                      </a:r>
                      <a:r>
                        <a:rPr lang="it-IT" sz="2200" spc="7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Slovakia</a:t>
                      </a: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indent="-254000" algn="ctr">
                        <a:lnSpc>
                          <a:spcPct val="100499"/>
                        </a:lnSpc>
                      </a:pPr>
                      <a:r>
                        <a:rPr lang="it-IT" sz="2000" spc="75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TV</a:t>
                      </a:r>
                      <a:endParaRPr lang="it-IT"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  <a:endParaRPr lang="it-IT"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chemeClr val="accent1"/>
                          </a:solidFill>
                          <a:latin typeface="Arial"/>
                          <a:ea typeface="+mn-ea"/>
                          <a:cs typeface="Arial"/>
                        </a:rPr>
                        <a:t>HL on 04/09 20:10, 05/09 12:05, 06/09 09:00, 08/09 17:00 and</a:t>
                      </a:r>
                    </a:p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chemeClr val="accent1"/>
                          </a:solidFill>
                          <a:latin typeface="Arial"/>
                          <a:ea typeface="+mn-ea"/>
                          <a:cs typeface="Arial"/>
                        </a:rPr>
                        <a:t>11/09 23:05 on Nova Sport 5</a:t>
                      </a:r>
                    </a:p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chemeClr val="accent1"/>
                          </a:solidFill>
                          <a:latin typeface="Arial"/>
                          <a:ea typeface="+mn-ea"/>
                          <a:cs typeface="Arial"/>
                        </a:rPr>
                        <a:t>HL on 05/09 19:00, 06/09 12:15, 07/09 16:00, 08/09 19:00 and 09/09 14:00, 13/09 17:00 and 14/09 23:30 on Nova Sport 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spc="8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Finland</a:t>
                      </a: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indent="-254000" algn="ctr">
                        <a:lnSpc>
                          <a:spcPct val="100499"/>
                        </a:lnSpc>
                        <a:spcBef>
                          <a:spcPts val="0"/>
                        </a:spcBef>
                      </a:pPr>
                      <a:r>
                        <a:rPr sz="2000" spc="75" dirty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Pay TV</a:t>
                      </a:r>
                      <a:endParaRPr lang="it-IT" sz="2000" spc="75" dirty="0">
                        <a:solidFill>
                          <a:schemeClr val="tx2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Digital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</a:pPr>
                      <a:r>
                        <a:rPr lang="it-IT" sz="18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</a:pPr>
                      <a:r>
                        <a:rPr lang="it-IT" sz="18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chemeClr val="accent1"/>
                          </a:solidFill>
                          <a:latin typeface="Arial"/>
                          <a:ea typeface="+mn-ea"/>
                          <a:cs typeface="Arial"/>
                        </a:rPr>
                        <a:t>HL on 05/09 12:00-12:52 on MTV Max, 5-8 additional HL tba</a:t>
                      </a:r>
                    </a:p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chemeClr val="accent1"/>
                          </a:solidFill>
                          <a:latin typeface="Arial"/>
                          <a:ea typeface="+mn-ea"/>
                          <a:cs typeface="Arial"/>
                        </a:rPr>
                        <a:t>HL on MTV </a:t>
                      </a:r>
                      <a:r>
                        <a:rPr lang="en-GB" sz="1800" b="0" spc="45" dirty="0" err="1">
                          <a:solidFill>
                            <a:schemeClr val="accent1"/>
                          </a:solidFill>
                          <a:latin typeface="Arial"/>
                          <a:ea typeface="+mn-ea"/>
                          <a:cs typeface="Arial"/>
                        </a:rPr>
                        <a:t>Katsomo</a:t>
                      </a:r>
                      <a:r>
                        <a:rPr lang="en-GB" sz="1800" b="0" spc="45" dirty="0">
                          <a:solidFill>
                            <a:schemeClr val="accent1"/>
                          </a:solidFill>
                          <a:latin typeface="Arial"/>
                          <a:ea typeface="+mn-ea"/>
                          <a:cs typeface="Arial"/>
                        </a:rPr>
                        <a:t> as VOD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spc="-1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Germany/DACH</a:t>
                      </a:r>
                      <a:endParaRPr sz="2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spc="75" dirty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Free-to-Air</a:t>
                      </a:r>
                    </a:p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spc="75" dirty="0" err="1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Pay</a:t>
                      </a:r>
                      <a:r>
                        <a:rPr lang="it-IT" sz="2000" spc="75" dirty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 TV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chemeClr val="accent1"/>
                          </a:solidFill>
                          <a:latin typeface="Arial"/>
                          <a:ea typeface="+mn-ea"/>
                          <a:cs typeface="Arial"/>
                        </a:rPr>
                        <a:t>HL on 05/09 03:00-01:00 on Sport1</a:t>
                      </a:r>
                    </a:p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chemeClr val="accent1"/>
                          </a:solidFill>
                          <a:latin typeface="Arial"/>
                          <a:ea typeface="+mn-ea"/>
                          <a:cs typeface="Arial"/>
                        </a:rPr>
                        <a:t>HL on Sport1+ tba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200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Germany/DACH</a:t>
                      </a: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indent="-254000" algn="ctr">
                        <a:lnSpc>
                          <a:spcPct val="100499"/>
                        </a:lnSpc>
                      </a:pPr>
                      <a:r>
                        <a:rPr lang="it-IT" sz="2000" spc="4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spc="4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TV</a:t>
                      </a:r>
                      <a:endParaRPr lang="it-IT"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  <a:endParaRPr lang="it-IT"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spc="45" dirty="0">
                        <a:solidFill>
                          <a:schemeClr val="accent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6074259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4A15B025-0B2C-FA56-DC50-6ECA9E409AE5}"/>
              </a:ext>
            </a:extLst>
          </p:cNvPr>
          <p:cNvSpPr/>
          <p:nvPr/>
        </p:nvSpPr>
        <p:spPr>
          <a:xfrm>
            <a:off x="0" y="10573722"/>
            <a:ext cx="20104100" cy="73562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Picture 907" descr="ORF Sport+ | Mihsign Vision | Fandom">
            <a:extLst>
              <a:ext uri="{FF2B5EF4-FFF2-40B4-BE49-F238E27FC236}">
                <a16:creationId xmlns:a16="http://schemas.microsoft.com/office/drawing/2014/main" id="{DE0B116A-348C-5C0F-BEC9-88ACC71CE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048" y="3638954"/>
            <a:ext cx="3166471" cy="491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44C952-A369-D6A0-E977-79DD52B6A7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693" b="668"/>
          <a:stretch/>
        </p:blipFill>
        <p:spPr>
          <a:xfrm>
            <a:off x="4718050" y="4892675"/>
            <a:ext cx="3252407" cy="334413"/>
          </a:xfrm>
          <a:prstGeom prst="rect">
            <a:avLst/>
          </a:prstGeom>
        </p:spPr>
      </p:pic>
      <p:pic>
        <p:nvPicPr>
          <p:cNvPr id="11" name="object 5">
            <a:extLst>
              <a:ext uri="{FF2B5EF4-FFF2-40B4-BE49-F238E27FC236}">
                <a16:creationId xmlns:a16="http://schemas.microsoft.com/office/drawing/2014/main" id="{94DE6DEB-BCD5-32D5-DE10-BAC247FFC97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847328" y="15875"/>
            <a:ext cx="2186922" cy="936000"/>
          </a:xfrm>
          <a:prstGeom prst="rect">
            <a:avLst/>
          </a:prstGeom>
        </p:spPr>
      </p:pic>
      <p:grpSp>
        <p:nvGrpSpPr>
          <p:cNvPr id="9" name="object 10">
            <a:extLst>
              <a:ext uri="{FF2B5EF4-FFF2-40B4-BE49-F238E27FC236}">
                <a16:creationId xmlns:a16="http://schemas.microsoft.com/office/drawing/2014/main" id="{1E5E3804-04E0-031E-7E64-4404EA682F67}"/>
              </a:ext>
            </a:extLst>
          </p:cNvPr>
          <p:cNvGrpSpPr>
            <a:grpSpLocks noChangeAspect="1"/>
          </p:cNvGrpSpPr>
          <p:nvPr/>
        </p:nvGrpSpPr>
        <p:grpSpPr>
          <a:xfrm>
            <a:off x="984250" y="10661350"/>
            <a:ext cx="1411777" cy="648000"/>
            <a:chOff x="16376463" y="0"/>
            <a:chExt cx="2555240" cy="1172845"/>
          </a:xfrm>
        </p:grpSpPr>
        <p:sp>
          <p:nvSpPr>
            <p:cNvPr id="10" name="object 11">
              <a:extLst>
                <a:ext uri="{FF2B5EF4-FFF2-40B4-BE49-F238E27FC236}">
                  <a16:creationId xmlns:a16="http://schemas.microsoft.com/office/drawing/2014/main" id="{E4DFD4DA-052F-830C-F7EE-58E641403EE6}"/>
                </a:ext>
              </a:extLst>
            </p:cNvPr>
            <p:cNvSpPr/>
            <p:nvPr/>
          </p:nvSpPr>
          <p:spPr>
            <a:xfrm>
              <a:off x="16376463" y="0"/>
              <a:ext cx="2555240" cy="1172845"/>
            </a:xfrm>
            <a:custGeom>
              <a:avLst/>
              <a:gdLst/>
              <a:ahLst/>
              <a:cxnLst/>
              <a:rect l="l" t="t" r="r" b="b"/>
              <a:pathLst>
                <a:path w="2555240" h="1172845">
                  <a:moveTo>
                    <a:pt x="2554896" y="0"/>
                  </a:moveTo>
                  <a:lnTo>
                    <a:pt x="0" y="0"/>
                  </a:lnTo>
                  <a:lnTo>
                    <a:pt x="0" y="1172739"/>
                  </a:lnTo>
                  <a:lnTo>
                    <a:pt x="2554896" y="1172739"/>
                  </a:lnTo>
                  <a:lnTo>
                    <a:pt x="2554896" y="0"/>
                  </a:lnTo>
                  <a:close/>
                </a:path>
              </a:pathLst>
            </a:custGeom>
            <a:solidFill>
              <a:srgbClr val="00B9FF"/>
            </a:solidFill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>
              <a:extLst>
                <a:ext uri="{FF2B5EF4-FFF2-40B4-BE49-F238E27FC236}">
                  <a16:creationId xmlns:a16="http://schemas.microsoft.com/office/drawing/2014/main" id="{6CC0AA80-6CA1-3500-5117-3B6D787704DD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753415" y="286619"/>
              <a:ext cx="1800992" cy="53667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pic>
        <p:nvPicPr>
          <p:cNvPr id="13" name="Picture 12" descr="A black and white logo&#10;&#10;Description automatically generated">
            <a:extLst>
              <a:ext uri="{FF2B5EF4-FFF2-40B4-BE49-F238E27FC236}">
                <a16:creationId xmlns:a16="http://schemas.microsoft.com/office/drawing/2014/main" id="{31273DB5-EEC9-0F6A-D227-16A49BF6F0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437" y="5675434"/>
            <a:ext cx="1959386" cy="9914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DB6E6A-F774-9056-8415-D6EE317D5EA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9565" b="7233"/>
          <a:stretch/>
        </p:blipFill>
        <p:spPr>
          <a:xfrm>
            <a:off x="5784850" y="6797675"/>
            <a:ext cx="1066800" cy="1056247"/>
          </a:xfrm>
          <a:prstGeom prst="rect">
            <a:avLst/>
          </a:prstGeom>
        </p:spPr>
      </p:pic>
      <p:pic>
        <p:nvPicPr>
          <p:cNvPr id="6" name="Picture 5" descr="SPORT1.de | kurz vorgestellt - PMG Presse-Monitor">
            <a:extLst>
              <a:ext uri="{FF2B5EF4-FFF2-40B4-BE49-F238E27FC236}">
                <a16:creationId xmlns:a16="http://schemas.microsoft.com/office/drawing/2014/main" id="{A7C943CF-EF40-5C55-456F-541198E556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1" t="33917" r="22622" b="35149"/>
          <a:stretch/>
        </p:blipFill>
        <p:spPr bwMode="auto">
          <a:xfrm>
            <a:off x="5011715" y="8169275"/>
            <a:ext cx="2373335" cy="69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67B7081-7BF8-85C4-BD75-72DE1EEB65D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0" y="9464675"/>
            <a:ext cx="3163719" cy="36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251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3CC08C88-919B-5F9C-AD8C-E0588EF373BA}"/>
              </a:ext>
            </a:extLst>
          </p:cNvPr>
          <p:cNvSpPr/>
          <p:nvPr/>
        </p:nvSpPr>
        <p:spPr>
          <a:xfrm>
            <a:off x="-6350" y="0"/>
            <a:ext cx="20104100" cy="1905000"/>
          </a:xfrm>
          <a:prstGeom prst="rect">
            <a:avLst/>
          </a:prstGeom>
          <a:solidFill>
            <a:schemeClr val="tx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735627"/>
            <a:ext cx="17552062" cy="85215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European </a:t>
            </a:r>
            <a:r>
              <a:rPr spc="-10" dirty="0"/>
              <a:t>Broadcasters</a:t>
            </a:r>
            <a:r>
              <a:rPr lang="it-IT" spc="-10" dirty="0"/>
              <a:t> – HL | News</a:t>
            </a:r>
            <a:endParaRPr spc="-1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238482"/>
              </p:ext>
            </p:extLst>
          </p:nvPr>
        </p:nvGraphicFramePr>
        <p:xfrm>
          <a:off x="984250" y="2378075"/>
          <a:ext cx="18092630" cy="77940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9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4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5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52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2015">
                <a:tc>
                  <a:txBody>
                    <a:bodyPr/>
                    <a:lstStyle/>
                    <a:p>
                      <a:pPr marL="582930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Territories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Broadcaster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6130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sz="2650" b="1" spc="8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Info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39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25"/>
                        </a:spcBef>
                      </a:pPr>
                      <a:r>
                        <a:rPr sz="2650" b="1" spc="12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Local</a:t>
                      </a:r>
                      <a:r>
                        <a:rPr sz="2650" b="1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time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unless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9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stated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90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</a:rPr>
                        <a:t>Germany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Digital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7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HL on RTL+ as VOD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2279320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Netherlands &amp; Luxembourg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rtl="0" eaLnBrk="1" fontAlgn="auto" latinLnBrk="0" hangingPunct="1">
                        <a:lnSpc>
                          <a:spcPct val="100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spc="40" dirty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Free-to-Air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en-GB" sz="18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  <a:endParaRPr lang="en-GB"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chemeClr val="accent1"/>
                          </a:solidFill>
                          <a:latin typeface="Arial"/>
                          <a:ea typeface="+mn-ea"/>
                          <a:cs typeface="Arial"/>
                        </a:rPr>
                        <a:t>HL on 09/09 15:00-16:00 and 14/09 15:00-16:00 on RTL 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3347757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Italy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Free Digital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</a:pPr>
                      <a:r>
                        <a:rPr lang="it-IT" sz="18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118110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117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HL on </a:t>
                      </a:r>
                      <a:r>
                        <a:rPr lang="en-GB" sz="1800" b="0" spc="45" dirty="0" err="1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Mediaset</a:t>
                      </a:r>
                      <a:r>
                        <a:rPr lang="en-GB" sz="1800" b="0" spc="45" dirty="0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 Infinity as VOD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6690466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Italy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Free Digital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</a:pPr>
                      <a:r>
                        <a:rPr lang="it-IT" sz="18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>
                          <a:solidFill>
                            <a:schemeClr val="accent1"/>
                          </a:solidFill>
                          <a:latin typeface="Arial"/>
                          <a:ea typeface="+mn-ea"/>
                          <a:cs typeface="Arial"/>
                        </a:rPr>
                        <a:t>HL as VOD</a:t>
                      </a:r>
                      <a:endParaRPr lang="en-GB" sz="1800" b="0" spc="45" dirty="0">
                        <a:solidFill>
                          <a:schemeClr val="accent1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chemeClr val="accent1"/>
                          </a:solidFill>
                          <a:latin typeface="Arial"/>
                          <a:ea typeface="+mn-ea"/>
                          <a:cs typeface="Arial"/>
                        </a:rPr>
                        <a:t>News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7316592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Italy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2000" spc="9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spc="1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2000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TV</a:t>
                      </a:r>
                      <a:endParaRPr lang="it-IT"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  <a:endParaRPr lang="it-IT"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spc="45" dirty="0">
                        <a:solidFill>
                          <a:schemeClr val="accent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1032283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Poland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2000" spc="9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spc="15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2000" spc="75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TV</a:t>
                      </a:r>
                      <a:endParaRPr lang="it-IT"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chemeClr val="accent1"/>
                          </a:solidFill>
                          <a:latin typeface="Arial"/>
                          <a:ea typeface="+mn-ea"/>
                          <a:cs typeface="Arial"/>
                        </a:rPr>
                        <a:t>HL on 05/09 20:10-21:55 on </a:t>
                      </a:r>
                      <a:r>
                        <a:rPr lang="en-GB" sz="1800" b="0" spc="45" dirty="0" err="1">
                          <a:solidFill>
                            <a:schemeClr val="accent1"/>
                          </a:solidFill>
                          <a:latin typeface="Arial"/>
                          <a:ea typeface="+mn-ea"/>
                          <a:cs typeface="Arial"/>
                        </a:rPr>
                        <a:t>Motowizja</a:t>
                      </a:r>
                      <a:r>
                        <a:rPr lang="en-GB" sz="1800" b="0" spc="45" dirty="0">
                          <a:solidFill>
                            <a:schemeClr val="accent1"/>
                          </a:solidFill>
                          <a:latin typeface="Arial"/>
                          <a:ea typeface="+mn-ea"/>
                          <a:cs typeface="Arial"/>
                        </a:rPr>
                        <a:t>, 7 additional HL tba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1958814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4A15B025-0B2C-FA56-DC50-6ECA9E409AE5}"/>
              </a:ext>
            </a:extLst>
          </p:cNvPr>
          <p:cNvSpPr/>
          <p:nvPr/>
        </p:nvSpPr>
        <p:spPr>
          <a:xfrm>
            <a:off x="0" y="10573722"/>
            <a:ext cx="20104100" cy="73562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56F9BB-CC76-33D4-DF73-1DB94A3987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117" y="4700169"/>
            <a:ext cx="2709333" cy="609600"/>
          </a:xfrm>
          <a:prstGeom prst="rect">
            <a:avLst/>
          </a:prstGeom>
        </p:spPr>
      </p:pic>
      <p:pic>
        <p:nvPicPr>
          <p:cNvPr id="14" name="object 5">
            <a:extLst>
              <a:ext uri="{FF2B5EF4-FFF2-40B4-BE49-F238E27FC236}">
                <a16:creationId xmlns:a16="http://schemas.microsoft.com/office/drawing/2014/main" id="{EF4655C3-A774-575F-5CDD-F7360F5932F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847328" y="15875"/>
            <a:ext cx="2186922" cy="936000"/>
          </a:xfrm>
          <a:prstGeom prst="rect">
            <a:avLst/>
          </a:prstGeom>
        </p:spPr>
      </p:pic>
      <p:grpSp>
        <p:nvGrpSpPr>
          <p:cNvPr id="11" name="object 10">
            <a:extLst>
              <a:ext uri="{FF2B5EF4-FFF2-40B4-BE49-F238E27FC236}">
                <a16:creationId xmlns:a16="http://schemas.microsoft.com/office/drawing/2014/main" id="{D6B77A43-D270-BEA1-B8B3-B27B53881E90}"/>
              </a:ext>
            </a:extLst>
          </p:cNvPr>
          <p:cNvGrpSpPr>
            <a:grpSpLocks noChangeAspect="1"/>
          </p:cNvGrpSpPr>
          <p:nvPr/>
        </p:nvGrpSpPr>
        <p:grpSpPr>
          <a:xfrm>
            <a:off x="984250" y="10661350"/>
            <a:ext cx="1411777" cy="648000"/>
            <a:chOff x="16376463" y="0"/>
            <a:chExt cx="2555240" cy="1172845"/>
          </a:xfrm>
        </p:grpSpPr>
        <p:sp>
          <p:nvSpPr>
            <p:cNvPr id="12" name="object 11">
              <a:extLst>
                <a:ext uri="{FF2B5EF4-FFF2-40B4-BE49-F238E27FC236}">
                  <a16:creationId xmlns:a16="http://schemas.microsoft.com/office/drawing/2014/main" id="{161E2ED8-150B-A288-2DDB-EA9D9647C758}"/>
                </a:ext>
              </a:extLst>
            </p:cNvPr>
            <p:cNvSpPr/>
            <p:nvPr/>
          </p:nvSpPr>
          <p:spPr>
            <a:xfrm>
              <a:off x="16376463" y="0"/>
              <a:ext cx="2555240" cy="1172845"/>
            </a:xfrm>
            <a:custGeom>
              <a:avLst/>
              <a:gdLst/>
              <a:ahLst/>
              <a:cxnLst/>
              <a:rect l="l" t="t" r="r" b="b"/>
              <a:pathLst>
                <a:path w="2555240" h="1172845">
                  <a:moveTo>
                    <a:pt x="2554896" y="0"/>
                  </a:moveTo>
                  <a:lnTo>
                    <a:pt x="0" y="0"/>
                  </a:lnTo>
                  <a:lnTo>
                    <a:pt x="0" y="1172739"/>
                  </a:lnTo>
                  <a:lnTo>
                    <a:pt x="2554896" y="1172739"/>
                  </a:lnTo>
                  <a:lnTo>
                    <a:pt x="2554896" y="0"/>
                  </a:lnTo>
                  <a:close/>
                </a:path>
              </a:pathLst>
            </a:custGeom>
            <a:solidFill>
              <a:srgbClr val="00B9FF"/>
            </a:solidFill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2">
              <a:extLst>
                <a:ext uri="{FF2B5EF4-FFF2-40B4-BE49-F238E27FC236}">
                  <a16:creationId xmlns:a16="http://schemas.microsoft.com/office/drawing/2014/main" id="{8532453A-84C5-FF57-0D17-ABBAFC56403C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753415" y="286619"/>
              <a:ext cx="1800992" cy="53667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pic>
        <p:nvPicPr>
          <p:cNvPr id="5" name="Picture 158" descr="RTL+ Angebote - JETZT: 1 Monat kostenlos - PREMIUM 4,99€">
            <a:extLst>
              <a:ext uri="{FF2B5EF4-FFF2-40B4-BE49-F238E27FC236}">
                <a16:creationId xmlns:a16="http://schemas.microsoft.com/office/drawing/2014/main" id="{0DADFA44-8043-BAE5-F396-FF9015B280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" r="2996" b="51150"/>
          <a:stretch/>
        </p:blipFill>
        <p:spPr bwMode="auto">
          <a:xfrm>
            <a:off x="4794250" y="3673475"/>
            <a:ext cx="2971800" cy="49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77AA2FE9-71CB-3D4C-28D5-7C1837207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285" y="5766968"/>
            <a:ext cx="1830365" cy="88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undefined">
            <a:extLst>
              <a:ext uri="{FF2B5EF4-FFF2-40B4-BE49-F238E27FC236}">
                <a16:creationId xmlns:a16="http://schemas.microsoft.com/office/drawing/2014/main" id="{E34E4AD4-4D77-E0B7-DD05-51265DEAF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235" y="6833768"/>
            <a:ext cx="1624415" cy="99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3EF1FD-EA7D-BBC6-9E4E-A7E5F2BC0EC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778" t="8597" r="5555" b="10392"/>
          <a:stretch/>
        </p:blipFill>
        <p:spPr>
          <a:xfrm>
            <a:off x="4794250" y="9072000"/>
            <a:ext cx="2743201" cy="10661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D86BD09-0978-E458-D6F1-292F5EBDBB3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050" y="8335706"/>
            <a:ext cx="3163719" cy="36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987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3CC08C88-919B-5F9C-AD8C-E0588EF373BA}"/>
              </a:ext>
            </a:extLst>
          </p:cNvPr>
          <p:cNvSpPr/>
          <p:nvPr/>
        </p:nvSpPr>
        <p:spPr>
          <a:xfrm>
            <a:off x="-6350" y="0"/>
            <a:ext cx="20104100" cy="1905000"/>
          </a:xfrm>
          <a:prstGeom prst="rect">
            <a:avLst/>
          </a:prstGeom>
          <a:solidFill>
            <a:schemeClr val="tx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735627"/>
            <a:ext cx="17552062" cy="85215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European </a:t>
            </a:r>
            <a:r>
              <a:rPr spc="-10" dirty="0"/>
              <a:t>Broadcasters</a:t>
            </a:r>
            <a:r>
              <a:rPr lang="it-IT" spc="-10" dirty="0"/>
              <a:t> – HL | News</a:t>
            </a:r>
            <a:endParaRPr spc="-1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994913"/>
              </p:ext>
            </p:extLst>
          </p:nvPr>
        </p:nvGraphicFramePr>
        <p:xfrm>
          <a:off x="984250" y="2378075"/>
          <a:ext cx="18092630" cy="66420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9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4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5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52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2015">
                <a:tc>
                  <a:txBody>
                    <a:bodyPr/>
                    <a:lstStyle/>
                    <a:p>
                      <a:pPr marL="582930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Territories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Broadcaster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6130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sz="2650" b="1" spc="8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Info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39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25"/>
                        </a:spcBef>
                      </a:pPr>
                      <a:r>
                        <a:rPr sz="2650" b="1" spc="12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Local</a:t>
                      </a:r>
                      <a:r>
                        <a:rPr sz="2650" b="1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time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unless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9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stated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90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Poland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TV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7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spc="45" dirty="0">
                        <a:solidFill>
                          <a:srgbClr val="42B4E7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5255618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Romania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Digital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7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HL on </a:t>
                      </a:r>
                      <a:r>
                        <a:rPr lang="en-GB" sz="1800" b="0" spc="45" dirty="0" err="1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AntenaPLAY</a:t>
                      </a:r>
                      <a:r>
                        <a:rPr lang="en-GB" sz="1800" b="0" spc="45" dirty="0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 as VOD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9886519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200" spc="-1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Slovakia</a:t>
                      </a:r>
                      <a:endParaRPr lang="it-IT"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Free TV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spc="45" dirty="0">
                        <a:solidFill>
                          <a:srgbClr val="42B4E7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6899186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Switzerland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spc="75" dirty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Free-to-Air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457200" algn="ctr">
                        <a:lnSpc>
                          <a:spcPct val="100000"/>
                        </a:lnSpc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News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News Access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1570813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Pan-</a:t>
                      </a:r>
                      <a:r>
                        <a:rPr lang="it-IT" sz="22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Europe</a:t>
                      </a:r>
                      <a:endParaRPr sz="220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0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spc="75" dirty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Free-to-Air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News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7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rgbClr val="42B4E7"/>
                          </a:solidFill>
                          <a:latin typeface="Arial"/>
                          <a:cs typeface="Arial"/>
                        </a:rPr>
                        <a:t>News Access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079559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4A15B025-0B2C-FA56-DC50-6ECA9E409AE5}"/>
              </a:ext>
            </a:extLst>
          </p:cNvPr>
          <p:cNvSpPr/>
          <p:nvPr/>
        </p:nvSpPr>
        <p:spPr>
          <a:xfrm>
            <a:off x="0" y="10573722"/>
            <a:ext cx="20104100" cy="73562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Picture 21" descr="Related image">
            <a:extLst>
              <a:ext uri="{FF2B5EF4-FFF2-40B4-BE49-F238E27FC236}">
                <a16:creationId xmlns:a16="http://schemas.microsoft.com/office/drawing/2014/main" id="{4ABC08AB-8354-F507-64E4-6C010177A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649" y="6797675"/>
            <a:ext cx="1166845" cy="990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ject 5">
            <a:extLst>
              <a:ext uri="{FF2B5EF4-FFF2-40B4-BE49-F238E27FC236}">
                <a16:creationId xmlns:a16="http://schemas.microsoft.com/office/drawing/2014/main" id="{BED80A1B-0BAE-8FC3-D406-451D5E61D18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847328" y="15875"/>
            <a:ext cx="2186922" cy="936000"/>
          </a:xfrm>
          <a:prstGeom prst="rect">
            <a:avLst/>
          </a:prstGeom>
        </p:spPr>
      </p:pic>
      <p:grpSp>
        <p:nvGrpSpPr>
          <p:cNvPr id="11" name="object 10">
            <a:extLst>
              <a:ext uri="{FF2B5EF4-FFF2-40B4-BE49-F238E27FC236}">
                <a16:creationId xmlns:a16="http://schemas.microsoft.com/office/drawing/2014/main" id="{8A9B87A2-A9E0-AAF1-C152-32CF2EA6F508}"/>
              </a:ext>
            </a:extLst>
          </p:cNvPr>
          <p:cNvGrpSpPr>
            <a:grpSpLocks noChangeAspect="1"/>
          </p:cNvGrpSpPr>
          <p:nvPr/>
        </p:nvGrpSpPr>
        <p:grpSpPr>
          <a:xfrm>
            <a:off x="984250" y="10661350"/>
            <a:ext cx="1411777" cy="648000"/>
            <a:chOff x="16376463" y="0"/>
            <a:chExt cx="2555240" cy="1172845"/>
          </a:xfrm>
        </p:grpSpPr>
        <p:sp>
          <p:nvSpPr>
            <p:cNvPr id="12" name="object 11">
              <a:extLst>
                <a:ext uri="{FF2B5EF4-FFF2-40B4-BE49-F238E27FC236}">
                  <a16:creationId xmlns:a16="http://schemas.microsoft.com/office/drawing/2014/main" id="{E6E3B8F0-F046-0B5D-C2AA-4235665498D0}"/>
                </a:ext>
              </a:extLst>
            </p:cNvPr>
            <p:cNvSpPr/>
            <p:nvPr/>
          </p:nvSpPr>
          <p:spPr>
            <a:xfrm>
              <a:off x="16376463" y="0"/>
              <a:ext cx="2555240" cy="1172845"/>
            </a:xfrm>
            <a:custGeom>
              <a:avLst/>
              <a:gdLst/>
              <a:ahLst/>
              <a:cxnLst/>
              <a:rect l="l" t="t" r="r" b="b"/>
              <a:pathLst>
                <a:path w="2555240" h="1172845">
                  <a:moveTo>
                    <a:pt x="2554896" y="0"/>
                  </a:moveTo>
                  <a:lnTo>
                    <a:pt x="0" y="0"/>
                  </a:lnTo>
                  <a:lnTo>
                    <a:pt x="0" y="1172739"/>
                  </a:lnTo>
                  <a:lnTo>
                    <a:pt x="2554896" y="1172739"/>
                  </a:lnTo>
                  <a:lnTo>
                    <a:pt x="2554896" y="0"/>
                  </a:lnTo>
                  <a:close/>
                </a:path>
              </a:pathLst>
            </a:custGeom>
            <a:solidFill>
              <a:srgbClr val="00B9FF"/>
            </a:solidFill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2">
              <a:extLst>
                <a:ext uri="{FF2B5EF4-FFF2-40B4-BE49-F238E27FC236}">
                  <a16:creationId xmlns:a16="http://schemas.microsoft.com/office/drawing/2014/main" id="{42EEB4D4-471B-6E65-C0D3-24FF7B64E8CC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753415" y="286619"/>
              <a:ext cx="1800992" cy="53667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F6D824BF-305D-4AEB-9CDB-F1B23AA7BB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850" y="4816475"/>
            <a:ext cx="3276600" cy="3923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AEEC1A-AA03-9BF3-CCF1-F82FDB9E1F9A}"/>
              </a:ext>
            </a:extLst>
          </p:cNvPr>
          <p:cNvPicPr>
            <a:picLocks noChangeAspect="1"/>
          </p:cNvPicPr>
          <p:nvPr/>
        </p:nvPicPr>
        <p:blipFill rotWithShape="1"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1" b="16652"/>
          <a:stretch>
            <a:fillRect/>
          </a:stretch>
        </p:blipFill>
        <p:spPr bwMode="auto">
          <a:xfrm>
            <a:off x="4946650" y="3292475"/>
            <a:ext cx="2743200" cy="1002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B9840B-964C-E9BE-BE71-A8670A626EC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22850" y="5730875"/>
            <a:ext cx="2514600" cy="829491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0170D137-AC1C-626C-3BDD-53C5952EB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850" y="8121726"/>
            <a:ext cx="1436937" cy="58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108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3CC08C88-919B-5F9C-AD8C-E0588EF373BA}"/>
              </a:ext>
            </a:extLst>
          </p:cNvPr>
          <p:cNvSpPr/>
          <p:nvPr/>
        </p:nvSpPr>
        <p:spPr>
          <a:xfrm>
            <a:off x="-6350" y="0"/>
            <a:ext cx="20104100" cy="1905000"/>
          </a:xfrm>
          <a:prstGeom prst="rect">
            <a:avLst/>
          </a:prstGeom>
          <a:solidFill>
            <a:schemeClr val="tx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735627"/>
            <a:ext cx="18314062" cy="85215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dirty="0"/>
              <a:t>Americas</a:t>
            </a:r>
            <a:r>
              <a:rPr dirty="0"/>
              <a:t> </a:t>
            </a:r>
            <a:r>
              <a:rPr spc="-10" dirty="0"/>
              <a:t>Broadcasters</a:t>
            </a:r>
            <a:r>
              <a:rPr lang="it-IT" spc="-10" dirty="0"/>
              <a:t> – HL | News</a:t>
            </a:r>
            <a:endParaRPr spc="-1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017802"/>
              </p:ext>
            </p:extLst>
          </p:nvPr>
        </p:nvGraphicFramePr>
        <p:xfrm>
          <a:off x="984250" y="2378075"/>
          <a:ext cx="18004131" cy="66420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291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2015">
                <a:tc>
                  <a:txBody>
                    <a:bodyPr/>
                    <a:lstStyle/>
                    <a:p>
                      <a:pPr marL="582930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Territories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Broadcaster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6130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sz="2650" b="1" spc="8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Info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39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25"/>
                        </a:spcBef>
                      </a:pPr>
                      <a:r>
                        <a:rPr sz="2650" b="1" spc="12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Local</a:t>
                      </a:r>
                      <a:r>
                        <a:rPr sz="2650" b="1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time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unless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9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stated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90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 err="1">
                          <a:solidFill>
                            <a:schemeClr val="tx1"/>
                          </a:solidFill>
                          <a:latin typeface="Arial" charset="0"/>
                        </a:rPr>
                        <a:t>Argentinia</a:t>
                      </a: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8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000" b="0" i="0" u="none" strike="noStrike" kern="0" cap="none" spc="75" normalizeH="0" baseline="0" noProof="0" dirty="0" err="1">
                          <a:ln>
                            <a:noFill/>
                          </a:ln>
                          <a:solidFill>
                            <a:srgbClr val="0A0032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Pay</a:t>
                      </a:r>
                      <a:r>
                        <a:rPr kumimoji="0" lang="it-IT" sz="2000" b="0" i="0" u="none" strike="noStrike" kern="0" cap="none" spc="75" normalizeH="0" baseline="0" noProof="0" dirty="0">
                          <a:ln>
                            <a:noFill/>
                          </a:ln>
                          <a:solidFill>
                            <a:srgbClr val="0A0032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 TV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59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HL on Fox Sports (date tba)</a:t>
                      </a:r>
                    </a:p>
                  </a:txBody>
                  <a:tcPr marL="0" marR="0" marT="153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</a:rPr>
                        <a:t>Brazil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8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000" b="0" i="0" u="none" strike="noStrike" kern="0" cap="none" spc="75" normalizeH="0" baseline="0" noProof="0" dirty="0">
                          <a:ln>
                            <a:noFill/>
                          </a:ln>
                          <a:solidFill>
                            <a:srgbClr val="0A0032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Free-to-Air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en-GB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596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spc="45" dirty="0">
                        <a:solidFill>
                          <a:srgbClr val="42B4E7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153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spc="-1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Mexico</a:t>
                      </a:r>
                      <a:endParaRPr lang="it-IT"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kern="1200" dirty="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indent="-254000" algn="ctr">
                        <a:lnSpc>
                          <a:spcPct val="100499"/>
                        </a:lnSpc>
                        <a:spcBef>
                          <a:spcPts val="855"/>
                        </a:spcBef>
                      </a:pPr>
                      <a:r>
                        <a:rPr lang="it-IT" sz="2000" spc="75" dirty="0" err="1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Pay</a:t>
                      </a:r>
                      <a:r>
                        <a:rPr lang="it-IT" sz="2000" spc="75" dirty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 TV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</a:p>
                  </a:txBody>
                  <a:tcPr marL="0" marR="0" marT="1581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7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HL on 07/09 12:00-13:00 on Fox Sports 3, 6 additional HL tba</a:t>
                      </a:r>
                    </a:p>
                  </a:txBody>
                  <a:tcPr marL="0" marR="0" marT="1511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</a:rPr>
                        <a:t>USA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8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000" b="0" i="0" u="none" strike="noStrike" kern="0" cap="none" spc="75" normalizeH="0" baseline="0" noProof="0" dirty="0" err="1">
                          <a:ln>
                            <a:noFill/>
                          </a:ln>
                          <a:solidFill>
                            <a:srgbClr val="0A0032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Pay</a:t>
                      </a:r>
                      <a:r>
                        <a:rPr kumimoji="0" lang="it-IT" sz="2000" b="0" i="0" u="none" strike="noStrike" kern="0" cap="none" spc="75" normalizeH="0" baseline="0" noProof="0" dirty="0">
                          <a:ln>
                            <a:noFill/>
                          </a:ln>
                          <a:solidFill>
                            <a:srgbClr val="0A0032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 Digital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HL available online as VOD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Central &amp; South America Caribbean (excl. Mexico &amp; Brazil)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indent="-254000" algn="ctr">
                        <a:lnSpc>
                          <a:spcPct val="100499"/>
                        </a:lnSpc>
                        <a:spcBef>
                          <a:spcPts val="855"/>
                        </a:spcBef>
                      </a:pPr>
                      <a:r>
                        <a:rPr lang="it-IT" sz="2000" spc="75" dirty="0" err="1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Pay</a:t>
                      </a:r>
                      <a:r>
                        <a:rPr lang="it-IT" sz="2000" spc="75" dirty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 TV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168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7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HL on 07/09 22:00-23:00 on </a:t>
                      </a:r>
                      <a:r>
                        <a:rPr lang="en-GB" sz="1800" b="0" spc="45" dirty="0" err="1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DSports</a:t>
                      </a:r>
                      <a:r>
                        <a:rPr lang="en-GB" sz="1800" b="0" spc="45" dirty="0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 Motor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356960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4A15B025-0B2C-FA56-DC50-6ECA9E409AE5}"/>
              </a:ext>
            </a:extLst>
          </p:cNvPr>
          <p:cNvSpPr/>
          <p:nvPr/>
        </p:nvSpPr>
        <p:spPr>
          <a:xfrm>
            <a:off x="0" y="10573722"/>
            <a:ext cx="20104100" cy="73562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C01D412-F7C6-5D9E-3704-774DD484A198}"/>
              </a:ext>
            </a:extLst>
          </p:cNvPr>
          <p:cNvPicPr>
            <a:picLocks noChangeAspect="1"/>
          </p:cNvPicPr>
          <p:nvPr/>
        </p:nvPicPr>
        <p:blipFill rotWithShape="1"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5" t="23267" r="27082" b="22462"/>
          <a:stretch>
            <a:fillRect/>
          </a:stretch>
        </p:blipFill>
        <p:spPr bwMode="auto">
          <a:xfrm>
            <a:off x="5612502" y="5578475"/>
            <a:ext cx="1543948" cy="1025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ject 5">
            <a:extLst>
              <a:ext uri="{FF2B5EF4-FFF2-40B4-BE49-F238E27FC236}">
                <a16:creationId xmlns:a16="http://schemas.microsoft.com/office/drawing/2014/main" id="{45A7C8E1-B2EB-DD0F-227E-01792AC2DC0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847328" y="15875"/>
            <a:ext cx="2186922" cy="936000"/>
          </a:xfrm>
          <a:prstGeom prst="rect">
            <a:avLst/>
          </a:prstGeom>
        </p:spPr>
      </p:pic>
      <p:grpSp>
        <p:nvGrpSpPr>
          <p:cNvPr id="4" name="object 10">
            <a:extLst>
              <a:ext uri="{FF2B5EF4-FFF2-40B4-BE49-F238E27FC236}">
                <a16:creationId xmlns:a16="http://schemas.microsoft.com/office/drawing/2014/main" id="{88E2D11B-CD6A-8C35-955A-A94C9DDB4F7D}"/>
              </a:ext>
            </a:extLst>
          </p:cNvPr>
          <p:cNvGrpSpPr>
            <a:grpSpLocks noChangeAspect="1"/>
          </p:cNvGrpSpPr>
          <p:nvPr/>
        </p:nvGrpSpPr>
        <p:grpSpPr>
          <a:xfrm>
            <a:off x="984250" y="10661350"/>
            <a:ext cx="1411777" cy="648000"/>
            <a:chOff x="16376463" y="0"/>
            <a:chExt cx="2555240" cy="1172845"/>
          </a:xfrm>
        </p:grpSpPr>
        <p:sp>
          <p:nvSpPr>
            <p:cNvPr id="6" name="object 11">
              <a:extLst>
                <a:ext uri="{FF2B5EF4-FFF2-40B4-BE49-F238E27FC236}">
                  <a16:creationId xmlns:a16="http://schemas.microsoft.com/office/drawing/2014/main" id="{D8252031-BA68-854D-8FFD-8C9F2A51A7CE}"/>
                </a:ext>
              </a:extLst>
            </p:cNvPr>
            <p:cNvSpPr/>
            <p:nvPr/>
          </p:nvSpPr>
          <p:spPr>
            <a:xfrm>
              <a:off x="16376463" y="0"/>
              <a:ext cx="2555240" cy="1172845"/>
            </a:xfrm>
            <a:custGeom>
              <a:avLst/>
              <a:gdLst/>
              <a:ahLst/>
              <a:cxnLst/>
              <a:rect l="l" t="t" r="r" b="b"/>
              <a:pathLst>
                <a:path w="2555240" h="1172845">
                  <a:moveTo>
                    <a:pt x="2554896" y="0"/>
                  </a:moveTo>
                  <a:lnTo>
                    <a:pt x="0" y="0"/>
                  </a:lnTo>
                  <a:lnTo>
                    <a:pt x="0" y="1172739"/>
                  </a:lnTo>
                  <a:lnTo>
                    <a:pt x="2554896" y="1172739"/>
                  </a:lnTo>
                  <a:lnTo>
                    <a:pt x="2554896" y="0"/>
                  </a:lnTo>
                  <a:close/>
                </a:path>
              </a:pathLst>
            </a:custGeom>
            <a:solidFill>
              <a:srgbClr val="00B9FF"/>
            </a:solidFill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12">
              <a:extLst>
                <a:ext uri="{FF2B5EF4-FFF2-40B4-BE49-F238E27FC236}">
                  <a16:creationId xmlns:a16="http://schemas.microsoft.com/office/drawing/2014/main" id="{3AF3CB8F-96BB-8DD1-07E1-E1EAB43CEC70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753415" y="286619"/>
              <a:ext cx="1800992" cy="53667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56F74CB4-A03A-2B2E-6F87-8F519AFBED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4000" y="6768000"/>
            <a:ext cx="2347645" cy="10458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6E95967-2B36-482B-D3B8-0DEF9416ECA4}"/>
              </a:ext>
            </a:extLst>
          </p:cNvPr>
          <p:cNvPicPr>
            <a:picLocks noChangeAspect="1"/>
          </p:cNvPicPr>
          <p:nvPr/>
        </p:nvPicPr>
        <p:blipFill rotWithShape="1"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5" t="23267" r="27082" b="22462"/>
          <a:stretch>
            <a:fillRect/>
          </a:stretch>
        </p:blipFill>
        <p:spPr bwMode="auto">
          <a:xfrm>
            <a:off x="5616000" y="3330000"/>
            <a:ext cx="1543948" cy="1025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A94BA1DE-34F4-8860-284D-5AD2B9D5032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250" y="8018778"/>
            <a:ext cx="2397317" cy="836297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CCAE3DCF-83EE-DBD1-F1C5-6B505D98B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264" y="4435475"/>
            <a:ext cx="1238786" cy="106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326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3CC08C88-919B-5F9C-AD8C-E0588EF373BA}"/>
              </a:ext>
            </a:extLst>
          </p:cNvPr>
          <p:cNvSpPr/>
          <p:nvPr/>
        </p:nvSpPr>
        <p:spPr>
          <a:xfrm>
            <a:off x="-6350" y="0"/>
            <a:ext cx="20104100" cy="1905000"/>
          </a:xfrm>
          <a:prstGeom prst="rect">
            <a:avLst/>
          </a:prstGeom>
          <a:solidFill>
            <a:schemeClr val="tx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735627"/>
            <a:ext cx="18237862" cy="85215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dirty="0"/>
              <a:t>Asia-Pacific</a:t>
            </a:r>
            <a:r>
              <a:rPr dirty="0"/>
              <a:t> </a:t>
            </a:r>
            <a:r>
              <a:rPr spc="-10" dirty="0"/>
              <a:t>Broadcasters</a:t>
            </a:r>
            <a:r>
              <a:rPr lang="it-IT" spc="-10" dirty="0"/>
              <a:t> – HL | News</a:t>
            </a:r>
            <a:endParaRPr spc="-1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327958"/>
              </p:ext>
            </p:extLst>
          </p:nvPr>
        </p:nvGraphicFramePr>
        <p:xfrm>
          <a:off x="984250" y="2378075"/>
          <a:ext cx="18059400" cy="77940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6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0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25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18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2015">
                <a:tc>
                  <a:txBody>
                    <a:bodyPr/>
                    <a:lstStyle/>
                    <a:p>
                      <a:pPr marL="582930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Territories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Broadcaster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6130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sz="2650" b="1" spc="8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Info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39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25"/>
                        </a:spcBef>
                      </a:pPr>
                      <a:r>
                        <a:rPr sz="2650" b="1" spc="12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Local</a:t>
                      </a:r>
                      <a:r>
                        <a:rPr sz="2650" b="1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time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unless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9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stated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90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</a:rPr>
                        <a:t>Australia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2000" spc="9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sz="2000" spc="1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2000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Digital</a:t>
                      </a:r>
                      <a:endParaRPr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0" algn="ctr">
                        <a:lnSpc>
                          <a:spcPct val="100000"/>
                        </a:lnSpc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HL on 04/09 10:00-11:00 on Stan Sport and VOD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</a:rPr>
                        <a:t>Australia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en-GB" sz="2000" spc="9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Free-to-Air</a:t>
                      </a:r>
                      <a:endParaRPr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0" algn="ctr">
                        <a:lnSpc>
                          <a:spcPct val="100000"/>
                        </a:lnSpc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HL on 07/09 13:30-14:30 on 9GO!, 1 additional HL tba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</a:rPr>
                        <a:t>India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2000" spc="9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sz="2000" spc="1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TV</a:t>
                      </a:r>
                      <a:endParaRPr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0" algn="ctr">
                        <a:lnSpc>
                          <a:spcPct val="100000"/>
                        </a:lnSpc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spc="45" dirty="0">
                        <a:solidFill>
                          <a:srgbClr val="42B4E7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Japan</a:t>
                      </a: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it-IT" sz="2000" spc="9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spc="9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TV</a:t>
                      </a:r>
                      <a:endParaRPr lang="it-IT"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HL on 13/09 22:00-23:00 on J Sports 3, 10 additional HL tba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2778765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New Zealand</a:t>
                      </a: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Free-to-Air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Free Digital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chemeClr val="accent1"/>
                          </a:solidFill>
                          <a:latin typeface="Arial"/>
                          <a:ea typeface="+mn-ea"/>
                          <a:cs typeface="Arial"/>
                        </a:rPr>
                        <a:t>HL on 08/09 on TV3</a:t>
                      </a:r>
                    </a:p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chemeClr val="accent1"/>
                          </a:solidFill>
                          <a:latin typeface="Arial"/>
                          <a:ea typeface="+mn-ea"/>
                          <a:cs typeface="Arial"/>
                        </a:rPr>
                        <a:t>HL available as VOD on Three Now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261901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Taiwan</a:t>
                      </a: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it-IT" sz="200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TV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HL on 15/09 21:00-21:10 on Elta Sports1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3092661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4A15B025-0B2C-FA56-DC50-6ECA9E409AE5}"/>
              </a:ext>
            </a:extLst>
          </p:cNvPr>
          <p:cNvSpPr/>
          <p:nvPr/>
        </p:nvSpPr>
        <p:spPr>
          <a:xfrm>
            <a:off x="0" y="10573722"/>
            <a:ext cx="20104100" cy="73562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FB1B45A-72E2-C5B4-51E4-2B86E6B7D9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"/>
          <a:stretch/>
        </p:blipFill>
        <p:spPr>
          <a:xfrm>
            <a:off x="5421039" y="6797675"/>
            <a:ext cx="1811611" cy="9906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4" descr="A pink letters on a white background&#10;&#10;Description automatically generated">
            <a:extLst>
              <a:ext uri="{FF2B5EF4-FFF2-40B4-BE49-F238E27FC236}">
                <a16:creationId xmlns:a16="http://schemas.microsoft.com/office/drawing/2014/main" id="{8746CB16-C17A-5F2B-0246-961DA620E2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321" y="8086767"/>
            <a:ext cx="2380929" cy="804455"/>
          </a:xfrm>
          <a:prstGeom prst="rect">
            <a:avLst/>
          </a:prstGeom>
        </p:spPr>
      </p:pic>
      <p:pic>
        <p:nvPicPr>
          <p:cNvPr id="6" name="Picture 4" descr="http://www.elta.tv/images/header/ELTA_logo.jpg">
            <a:extLst>
              <a:ext uri="{FF2B5EF4-FFF2-40B4-BE49-F238E27FC236}">
                <a16:creationId xmlns:a16="http://schemas.microsoft.com/office/drawing/2014/main" id="{CCAA5BA2-57B3-654C-DAB0-D6882B44C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769" y="9130387"/>
            <a:ext cx="1753081" cy="94388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object 5">
            <a:extLst>
              <a:ext uri="{FF2B5EF4-FFF2-40B4-BE49-F238E27FC236}">
                <a16:creationId xmlns:a16="http://schemas.microsoft.com/office/drawing/2014/main" id="{2D8C67E1-6F7D-2A46-79CF-F2F3CEDB29C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847328" y="15875"/>
            <a:ext cx="2186922" cy="936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7E7206-824E-ECFE-F511-FC6E5ECA8B1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050" y="5959475"/>
            <a:ext cx="3163719" cy="367660"/>
          </a:xfrm>
          <a:prstGeom prst="rect">
            <a:avLst/>
          </a:prstGeom>
        </p:spPr>
      </p:pic>
      <p:grpSp>
        <p:nvGrpSpPr>
          <p:cNvPr id="12" name="object 10">
            <a:extLst>
              <a:ext uri="{FF2B5EF4-FFF2-40B4-BE49-F238E27FC236}">
                <a16:creationId xmlns:a16="http://schemas.microsoft.com/office/drawing/2014/main" id="{649DA1B3-76DD-5B8D-ADF7-322A1030B6CA}"/>
              </a:ext>
            </a:extLst>
          </p:cNvPr>
          <p:cNvGrpSpPr>
            <a:grpSpLocks noChangeAspect="1"/>
          </p:cNvGrpSpPr>
          <p:nvPr/>
        </p:nvGrpSpPr>
        <p:grpSpPr>
          <a:xfrm>
            <a:off x="984250" y="10661350"/>
            <a:ext cx="1411777" cy="648000"/>
            <a:chOff x="16376463" y="0"/>
            <a:chExt cx="2555240" cy="1172845"/>
          </a:xfrm>
        </p:grpSpPr>
        <p:sp>
          <p:nvSpPr>
            <p:cNvPr id="13" name="object 11">
              <a:extLst>
                <a:ext uri="{FF2B5EF4-FFF2-40B4-BE49-F238E27FC236}">
                  <a16:creationId xmlns:a16="http://schemas.microsoft.com/office/drawing/2014/main" id="{A91D8511-2B43-1F6C-41AE-19DD4397B042}"/>
                </a:ext>
              </a:extLst>
            </p:cNvPr>
            <p:cNvSpPr/>
            <p:nvPr/>
          </p:nvSpPr>
          <p:spPr>
            <a:xfrm>
              <a:off x="16376463" y="0"/>
              <a:ext cx="2555240" cy="1172845"/>
            </a:xfrm>
            <a:custGeom>
              <a:avLst/>
              <a:gdLst/>
              <a:ahLst/>
              <a:cxnLst/>
              <a:rect l="l" t="t" r="r" b="b"/>
              <a:pathLst>
                <a:path w="2555240" h="1172845">
                  <a:moveTo>
                    <a:pt x="2554896" y="0"/>
                  </a:moveTo>
                  <a:lnTo>
                    <a:pt x="0" y="0"/>
                  </a:lnTo>
                  <a:lnTo>
                    <a:pt x="0" y="1172739"/>
                  </a:lnTo>
                  <a:lnTo>
                    <a:pt x="2554896" y="1172739"/>
                  </a:lnTo>
                  <a:lnTo>
                    <a:pt x="2554896" y="0"/>
                  </a:lnTo>
                  <a:close/>
                </a:path>
              </a:pathLst>
            </a:custGeom>
            <a:solidFill>
              <a:srgbClr val="00B9FF"/>
            </a:solidFill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2">
              <a:extLst>
                <a:ext uri="{FF2B5EF4-FFF2-40B4-BE49-F238E27FC236}">
                  <a16:creationId xmlns:a16="http://schemas.microsoft.com/office/drawing/2014/main" id="{9EF7F223-EA85-28E5-8AC2-21281D5BCC0F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753415" y="286619"/>
              <a:ext cx="1800992" cy="53667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pic>
        <p:nvPicPr>
          <p:cNvPr id="10" name="Picture 4">
            <a:extLst>
              <a:ext uri="{FF2B5EF4-FFF2-40B4-BE49-F238E27FC236}">
                <a16:creationId xmlns:a16="http://schemas.microsoft.com/office/drawing/2014/main" id="{469021CA-6A80-863D-75BE-3D65164BC63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80050" y="3373218"/>
            <a:ext cx="1732425" cy="974489"/>
          </a:xfrm>
          <a:prstGeom prst="rect">
            <a:avLst/>
          </a:prstGeom>
        </p:spPr>
      </p:pic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1E338662-6970-1C67-C07E-0D885E6C4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187" y="4579832"/>
            <a:ext cx="1962150" cy="76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583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3CC08C88-919B-5F9C-AD8C-E0588EF373BA}"/>
              </a:ext>
            </a:extLst>
          </p:cNvPr>
          <p:cNvSpPr/>
          <p:nvPr/>
        </p:nvSpPr>
        <p:spPr>
          <a:xfrm>
            <a:off x="-6350" y="0"/>
            <a:ext cx="20104100" cy="1905000"/>
          </a:xfrm>
          <a:prstGeom prst="rect">
            <a:avLst/>
          </a:prstGeom>
          <a:solidFill>
            <a:schemeClr val="tx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735627"/>
            <a:ext cx="18237862" cy="85215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dirty="0"/>
              <a:t>Asia-Pacific</a:t>
            </a:r>
            <a:r>
              <a:rPr dirty="0"/>
              <a:t> </a:t>
            </a:r>
            <a:r>
              <a:rPr spc="-10" dirty="0"/>
              <a:t>Broadcasters</a:t>
            </a:r>
            <a:r>
              <a:rPr lang="it-IT" spc="-10" dirty="0"/>
              <a:t> – HL | News</a:t>
            </a:r>
            <a:endParaRPr spc="-1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84250" y="2378075"/>
          <a:ext cx="18059400" cy="31860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6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0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25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18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2015">
                <a:tc>
                  <a:txBody>
                    <a:bodyPr/>
                    <a:lstStyle/>
                    <a:p>
                      <a:pPr marL="582930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Territories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Broadcaster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6130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sz="2650" b="1" spc="8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Info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39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25"/>
                        </a:spcBef>
                      </a:pPr>
                      <a:r>
                        <a:rPr sz="2650" b="1" spc="12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Local</a:t>
                      </a:r>
                      <a:r>
                        <a:rPr sz="2650" b="1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time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unless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9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stated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90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</a:rPr>
                        <a:t>Pan-APAC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it-IT" sz="2000" spc="9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spc="1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2000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TV</a:t>
                      </a:r>
                      <a:endParaRPr lang="it-IT"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spc="45" dirty="0">
                        <a:solidFill>
                          <a:srgbClr val="42B4E7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325092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Pan-Asian Territories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8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Digital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spc="45" dirty="0">
                        <a:solidFill>
                          <a:srgbClr val="42B4E7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3092661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4A15B025-0B2C-FA56-DC50-6ECA9E409AE5}"/>
              </a:ext>
            </a:extLst>
          </p:cNvPr>
          <p:cNvSpPr/>
          <p:nvPr/>
        </p:nvSpPr>
        <p:spPr>
          <a:xfrm>
            <a:off x="0" y="10573722"/>
            <a:ext cx="20104100" cy="73562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object 5">
            <a:extLst>
              <a:ext uri="{FF2B5EF4-FFF2-40B4-BE49-F238E27FC236}">
                <a16:creationId xmlns:a16="http://schemas.microsoft.com/office/drawing/2014/main" id="{2D8C67E1-6F7D-2A46-79CF-F2F3CEDB29C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47328" y="15875"/>
            <a:ext cx="2186922" cy="936000"/>
          </a:xfrm>
          <a:prstGeom prst="rect">
            <a:avLst/>
          </a:prstGeom>
        </p:spPr>
      </p:pic>
      <p:grpSp>
        <p:nvGrpSpPr>
          <p:cNvPr id="12" name="object 10">
            <a:extLst>
              <a:ext uri="{FF2B5EF4-FFF2-40B4-BE49-F238E27FC236}">
                <a16:creationId xmlns:a16="http://schemas.microsoft.com/office/drawing/2014/main" id="{649DA1B3-76DD-5B8D-ADF7-322A1030B6CA}"/>
              </a:ext>
            </a:extLst>
          </p:cNvPr>
          <p:cNvGrpSpPr>
            <a:grpSpLocks noChangeAspect="1"/>
          </p:cNvGrpSpPr>
          <p:nvPr/>
        </p:nvGrpSpPr>
        <p:grpSpPr>
          <a:xfrm>
            <a:off x="984250" y="10661350"/>
            <a:ext cx="1411777" cy="648000"/>
            <a:chOff x="16376463" y="0"/>
            <a:chExt cx="2555240" cy="1172845"/>
          </a:xfrm>
        </p:grpSpPr>
        <p:sp>
          <p:nvSpPr>
            <p:cNvPr id="13" name="object 11">
              <a:extLst>
                <a:ext uri="{FF2B5EF4-FFF2-40B4-BE49-F238E27FC236}">
                  <a16:creationId xmlns:a16="http://schemas.microsoft.com/office/drawing/2014/main" id="{A91D8511-2B43-1F6C-41AE-19DD4397B042}"/>
                </a:ext>
              </a:extLst>
            </p:cNvPr>
            <p:cNvSpPr/>
            <p:nvPr/>
          </p:nvSpPr>
          <p:spPr>
            <a:xfrm>
              <a:off x="16376463" y="0"/>
              <a:ext cx="2555240" cy="1172845"/>
            </a:xfrm>
            <a:custGeom>
              <a:avLst/>
              <a:gdLst/>
              <a:ahLst/>
              <a:cxnLst/>
              <a:rect l="l" t="t" r="r" b="b"/>
              <a:pathLst>
                <a:path w="2555240" h="1172845">
                  <a:moveTo>
                    <a:pt x="2554896" y="0"/>
                  </a:moveTo>
                  <a:lnTo>
                    <a:pt x="0" y="0"/>
                  </a:lnTo>
                  <a:lnTo>
                    <a:pt x="0" y="1172739"/>
                  </a:lnTo>
                  <a:lnTo>
                    <a:pt x="2554896" y="1172739"/>
                  </a:lnTo>
                  <a:lnTo>
                    <a:pt x="2554896" y="0"/>
                  </a:lnTo>
                  <a:close/>
                </a:path>
              </a:pathLst>
            </a:custGeom>
            <a:solidFill>
              <a:srgbClr val="00B9FF"/>
            </a:solidFill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2">
              <a:extLst>
                <a:ext uri="{FF2B5EF4-FFF2-40B4-BE49-F238E27FC236}">
                  <a16:creationId xmlns:a16="http://schemas.microsoft.com/office/drawing/2014/main" id="{9EF7F223-EA85-28E5-8AC2-21281D5BCC0F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753415" y="286619"/>
              <a:ext cx="1800992" cy="53667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pic>
        <p:nvPicPr>
          <p:cNvPr id="9" name="Picture 8" descr="Image result for eurosport player logo">
            <a:extLst>
              <a:ext uri="{FF2B5EF4-FFF2-40B4-BE49-F238E27FC236}">
                <a16:creationId xmlns:a16="http://schemas.microsoft.com/office/drawing/2014/main" id="{0D331720-3FDE-BDA1-89EA-4389FE126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0" y="4757184"/>
            <a:ext cx="3022722" cy="59269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D8B3231-1E09-F5D4-0630-E1F8D3DBE6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050" y="3673475"/>
            <a:ext cx="3163719" cy="36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635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735627"/>
            <a:ext cx="6415405" cy="1687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FIA</a:t>
            </a:r>
            <a:r>
              <a:rPr spc="-215" dirty="0"/>
              <a:t> </a:t>
            </a:r>
            <a:r>
              <a:rPr dirty="0"/>
              <a:t>WEC</a:t>
            </a:r>
            <a:r>
              <a:rPr spc="-10" dirty="0"/>
              <a:t> </a:t>
            </a:r>
            <a:r>
              <a:rPr spc="-20" dirty="0"/>
              <a:t>2024</a:t>
            </a:r>
          </a:p>
          <a:p>
            <a:pPr marL="12700">
              <a:lnSpc>
                <a:spcPct val="100000"/>
              </a:lnSpc>
            </a:pPr>
            <a:r>
              <a:rPr dirty="0"/>
              <a:t>Broadcast </a:t>
            </a:r>
            <a:r>
              <a:rPr spc="-10" dirty="0"/>
              <a:t>Partners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2982" y="4774246"/>
            <a:ext cx="1428795" cy="27515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582" y="5402705"/>
            <a:ext cx="1183319" cy="7005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83011" y="6969766"/>
            <a:ext cx="1544316" cy="74166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26736" y="7905858"/>
            <a:ext cx="1256877" cy="100759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83011" y="9233002"/>
            <a:ext cx="1544316" cy="741667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16047882" y="8412419"/>
            <a:ext cx="28575" cy="20320"/>
            <a:chOff x="16047882" y="8412419"/>
            <a:chExt cx="28575" cy="20320"/>
          </a:xfrm>
        </p:grpSpPr>
        <p:sp>
          <p:nvSpPr>
            <p:cNvPr id="9" name="object 9"/>
            <p:cNvSpPr/>
            <p:nvPr/>
          </p:nvSpPr>
          <p:spPr>
            <a:xfrm>
              <a:off x="16050850" y="8415387"/>
              <a:ext cx="22860" cy="13970"/>
            </a:xfrm>
            <a:custGeom>
              <a:avLst/>
              <a:gdLst/>
              <a:ahLst/>
              <a:cxnLst/>
              <a:rect l="l" t="t" r="r" b="b"/>
              <a:pathLst>
                <a:path w="22859" h="13970">
                  <a:moveTo>
                    <a:pt x="13758" y="0"/>
                  </a:moveTo>
                  <a:lnTo>
                    <a:pt x="0" y="712"/>
                  </a:lnTo>
                  <a:lnTo>
                    <a:pt x="2073" y="4628"/>
                  </a:lnTo>
                  <a:lnTo>
                    <a:pt x="4146" y="8429"/>
                  </a:lnTo>
                  <a:lnTo>
                    <a:pt x="4502" y="13769"/>
                  </a:lnTo>
                  <a:lnTo>
                    <a:pt x="11978" y="12051"/>
                  </a:lnTo>
                  <a:lnTo>
                    <a:pt x="22240" y="4272"/>
                  </a:lnTo>
                  <a:lnTo>
                    <a:pt x="18030" y="2198"/>
                  </a:lnTo>
                  <a:lnTo>
                    <a:pt x="13758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050850" y="8415387"/>
              <a:ext cx="22860" cy="13970"/>
            </a:xfrm>
            <a:custGeom>
              <a:avLst/>
              <a:gdLst/>
              <a:ahLst/>
              <a:cxnLst/>
              <a:rect l="l" t="t" r="r" b="b"/>
              <a:pathLst>
                <a:path w="22859" h="13970">
                  <a:moveTo>
                    <a:pt x="18030" y="2198"/>
                  </a:moveTo>
                  <a:lnTo>
                    <a:pt x="13758" y="0"/>
                  </a:lnTo>
                  <a:lnTo>
                    <a:pt x="0" y="712"/>
                  </a:lnTo>
                  <a:lnTo>
                    <a:pt x="2073" y="4628"/>
                  </a:lnTo>
                  <a:lnTo>
                    <a:pt x="4146" y="8429"/>
                  </a:lnTo>
                  <a:lnTo>
                    <a:pt x="4502" y="13769"/>
                  </a:lnTo>
                  <a:lnTo>
                    <a:pt x="11978" y="12051"/>
                  </a:lnTo>
                  <a:lnTo>
                    <a:pt x="22240" y="4272"/>
                  </a:lnTo>
                  <a:lnTo>
                    <a:pt x="18030" y="2198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720030" y="3964085"/>
            <a:ext cx="1628447" cy="56804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811629" y="5244188"/>
            <a:ext cx="1482891" cy="581297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628425" y="6026696"/>
            <a:ext cx="1964317" cy="544967"/>
          </a:xfrm>
          <a:prstGeom prst="rect">
            <a:avLst/>
          </a:prstGeom>
        </p:spPr>
      </p:pic>
      <p:grpSp>
        <p:nvGrpSpPr>
          <p:cNvPr id="22" name="object 22"/>
          <p:cNvGrpSpPr/>
          <p:nvPr/>
        </p:nvGrpSpPr>
        <p:grpSpPr>
          <a:xfrm>
            <a:off x="1463515" y="2730650"/>
            <a:ext cx="17357572" cy="7909049"/>
            <a:chOff x="1463515" y="2730650"/>
            <a:chExt cx="17357572" cy="7909049"/>
          </a:xfrm>
        </p:grpSpPr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63515" y="3982140"/>
              <a:ext cx="1235009" cy="498309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4483505" y="5253383"/>
              <a:ext cx="13970" cy="14604"/>
            </a:xfrm>
            <a:custGeom>
              <a:avLst/>
              <a:gdLst/>
              <a:ahLst/>
              <a:cxnLst/>
              <a:rect l="l" t="t" r="r" b="b"/>
              <a:pathLst>
                <a:path w="13970" h="14604">
                  <a:moveTo>
                    <a:pt x="0" y="0"/>
                  </a:moveTo>
                  <a:lnTo>
                    <a:pt x="837" y="7120"/>
                  </a:lnTo>
                  <a:lnTo>
                    <a:pt x="5874" y="14062"/>
                  </a:lnTo>
                  <a:lnTo>
                    <a:pt x="9853" y="11989"/>
                  </a:lnTo>
                  <a:lnTo>
                    <a:pt x="13591" y="8785"/>
                  </a:lnTo>
                  <a:lnTo>
                    <a:pt x="10271" y="2795"/>
                  </a:lnTo>
                  <a:lnTo>
                    <a:pt x="8906" y="837"/>
                  </a:lnTo>
                  <a:lnTo>
                    <a:pt x="2083" y="837"/>
                  </a:lnTo>
                  <a:lnTo>
                    <a:pt x="0" y="0"/>
                  </a:lnTo>
                  <a:close/>
                </a:path>
                <a:path w="13970" h="14604">
                  <a:moveTo>
                    <a:pt x="5224" y="418"/>
                  </a:moveTo>
                  <a:lnTo>
                    <a:pt x="2083" y="837"/>
                  </a:lnTo>
                  <a:lnTo>
                    <a:pt x="8906" y="837"/>
                  </a:lnTo>
                  <a:lnTo>
                    <a:pt x="8658" y="481"/>
                  </a:lnTo>
                  <a:lnTo>
                    <a:pt x="5224" y="481"/>
                  </a:lnTo>
                  <a:close/>
                </a:path>
                <a:path w="13970" h="14604">
                  <a:moveTo>
                    <a:pt x="8366" y="62"/>
                  </a:moveTo>
                  <a:lnTo>
                    <a:pt x="5224" y="481"/>
                  </a:lnTo>
                  <a:lnTo>
                    <a:pt x="8658" y="481"/>
                  </a:lnTo>
                  <a:lnTo>
                    <a:pt x="8366" y="62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4483505" y="5253383"/>
              <a:ext cx="13970" cy="14604"/>
            </a:xfrm>
            <a:custGeom>
              <a:avLst/>
              <a:gdLst/>
              <a:ahLst/>
              <a:cxnLst/>
              <a:rect l="l" t="t" r="r" b="b"/>
              <a:pathLst>
                <a:path w="13970" h="14604">
                  <a:moveTo>
                    <a:pt x="5224" y="418"/>
                  </a:moveTo>
                  <a:lnTo>
                    <a:pt x="2083" y="837"/>
                  </a:lnTo>
                  <a:lnTo>
                    <a:pt x="0" y="0"/>
                  </a:lnTo>
                  <a:lnTo>
                    <a:pt x="418" y="3560"/>
                  </a:lnTo>
                  <a:lnTo>
                    <a:pt x="837" y="7120"/>
                  </a:lnTo>
                  <a:lnTo>
                    <a:pt x="5874" y="14062"/>
                  </a:lnTo>
                  <a:lnTo>
                    <a:pt x="9853" y="11989"/>
                  </a:lnTo>
                  <a:lnTo>
                    <a:pt x="13591" y="8785"/>
                  </a:lnTo>
                  <a:lnTo>
                    <a:pt x="11926" y="5758"/>
                  </a:lnTo>
                  <a:lnTo>
                    <a:pt x="10271" y="2795"/>
                  </a:lnTo>
                  <a:lnTo>
                    <a:pt x="8366" y="62"/>
                  </a:lnTo>
                  <a:lnTo>
                    <a:pt x="5224" y="481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4500063" y="5249178"/>
              <a:ext cx="6985" cy="13335"/>
            </a:xfrm>
            <a:custGeom>
              <a:avLst/>
              <a:gdLst/>
              <a:ahLst/>
              <a:cxnLst/>
              <a:rect l="l" t="t" r="r" b="b"/>
              <a:pathLst>
                <a:path w="6985" h="13335">
                  <a:moveTo>
                    <a:pt x="6701" y="0"/>
                  </a:moveTo>
                  <a:lnTo>
                    <a:pt x="4628" y="649"/>
                  </a:lnTo>
                  <a:lnTo>
                    <a:pt x="2544" y="1246"/>
                  </a:lnTo>
                  <a:lnTo>
                    <a:pt x="0" y="1602"/>
                  </a:lnTo>
                  <a:lnTo>
                    <a:pt x="1298" y="7120"/>
                  </a:lnTo>
                  <a:lnTo>
                    <a:pt x="3790" y="12994"/>
                  </a:lnTo>
                  <a:lnTo>
                    <a:pt x="6764" y="8125"/>
                  </a:lnTo>
                  <a:lnTo>
                    <a:pt x="6701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4500063" y="5249178"/>
              <a:ext cx="6985" cy="13335"/>
            </a:xfrm>
            <a:custGeom>
              <a:avLst/>
              <a:gdLst/>
              <a:ahLst/>
              <a:cxnLst/>
              <a:rect l="l" t="t" r="r" b="b"/>
              <a:pathLst>
                <a:path w="6985" h="13335">
                  <a:moveTo>
                    <a:pt x="6701" y="8125"/>
                  </a:moveTo>
                  <a:lnTo>
                    <a:pt x="6701" y="0"/>
                  </a:lnTo>
                  <a:lnTo>
                    <a:pt x="4628" y="649"/>
                  </a:lnTo>
                  <a:lnTo>
                    <a:pt x="2544" y="1246"/>
                  </a:lnTo>
                  <a:lnTo>
                    <a:pt x="0" y="1602"/>
                  </a:lnTo>
                  <a:lnTo>
                    <a:pt x="649" y="4387"/>
                  </a:lnTo>
                  <a:lnTo>
                    <a:pt x="1298" y="7120"/>
                  </a:lnTo>
                  <a:lnTo>
                    <a:pt x="3790" y="12994"/>
                  </a:lnTo>
                  <a:lnTo>
                    <a:pt x="6764" y="8125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4513228" y="5260925"/>
              <a:ext cx="10795" cy="7620"/>
            </a:xfrm>
            <a:custGeom>
              <a:avLst/>
              <a:gdLst/>
              <a:ahLst/>
              <a:cxnLst/>
              <a:rect l="l" t="t" r="r" b="b"/>
              <a:pathLst>
                <a:path w="10795" h="7620">
                  <a:moveTo>
                    <a:pt x="5643" y="0"/>
                  </a:moveTo>
                  <a:lnTo>
                    <a:pt x="4156" y="649"/>
                  </a:lnTo>
                  <a:lnTo>
                    <a:pt x="2732" y="1246"/>
                  </a:lnTo>
                  <a:lnTo>
                    <a:pt x="0" y="2900"/>
                  </a:lnTo>
                  <a:lnTo>
                    <a:pt x="2314" y="4806"/>
                  </a:lnTo>
                  <a:lnTo>
                    <a:pt x="4575" y="6701"/>
                  </a:lnTo>
                  <a:lnTo>
                    <a:pt x="9203" y="7235"/>
                  </a:lnTo>
                  <a:lnTo>
                    <a:pt x="10031" y="4806"/>
                  </a:lnTo>
                  <a:lnTo>
                    <a:pt x="10387" y="3612"/>
                  </a:lnTo>
                  <a:lnTo>
                    <a:pt x="5643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4513228" y="5260925"/>
              <a:ext cx="10795" cy="7620"/>
            </a:xfrm>
            <a:custGeom>
              <a:avLst/>
              <a:gdLst/>
              <a:ahLst/>
              <a:cxnLst/>
              <a:rect l="l" t="t" r="r" b="b"/>
              <a:pathLst>
                <a:path w="10795" h="7620">
                  <a:moveTo>
                    <a:pt x="4156" y="649"/>
                  </a:moveTo>
                  <a:lnTo>
                    <a:pt x="2732" y="1246"/>
                  </a:lnTo>
                  <a:lnTo>
                    <a:pt x="0" y="2900"/>
                  </a:lnTo>
                  <a:lnTo>
                    <a:pt x="2314" y="4806"/>
                  </a:lnTo>
                  <a:lnTo>
                    <a:pt x="4575" y="6701"/>
                  </a:lnTo>
                  <a:lnTo>
                    <a:pt x="9203" y="7235"/>
                  </a:lnTo>
                  <a:lnTo>
                    <a:pt x="10031" y="4806"/>
                  </a:lnTo>
                  <a:lnTo>
                    <a:pt x="10387" y="3612"/>
                  </a:lnTo>
                  <a:lnTo>
                    <a:pt x="5643" y="0"/>
                  </a:lnTo>
                  <a:lnTo>
                    <a:pt x="4156" y="649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4504692" y="5262587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2848" y="0"/>
                  </a:moveTo>
                  <a:lnTo>
                    <a:pt x="2073" y="1068"/>
                  </a:lnTo>
                  <a:lnTo>
                    <a:pt x="1246" y="2073"/>
                  </a:lnTo>
                  <a:lnTo>
                    <a:pt x="0" y="5570"/>
                  </a:lnTo>
                  <a:lnTo>
                    <a:pt x="2073" y="5874"/>
                  </a:lnTo>
                  <a:lnTo>
                    <a:pt x="4146" y="6104"/>
                  </a:lnTo>
                  <a:lnTo>
                    <a:pt x="6879" y="6638"/>
                  </a:lnTo>
                  <a:lnTo>
                    <a:pt x="5811" y="3141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4504692" y="5262587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2073" y="1005"/>
                  </a:moveTo>
                  <a:lnTo>
                    <a:pt x="1246" y="2073"/>
                  </a:lnTo>
                  <a:lnTo>
                    <a:pt x="0" y="5570"/>
                  </a:lnTo>
                  <a:lnTo>
                    <a:pt x="2073" y="5874"/>
                  </a:lnTo>
                  <a:lnTo>
                    <a:pt x="4146" y="6104"/>
                  </a:lnTo>
                  <a:lnTo>
                    <a:pt x="6879" y="6638"/>
                  </a:lnTo>
                  <a:lnTo>
                    <a:pt x="5811" y="3141"/>
                  </a:lnTo>
                  <a:lnTo>
                    <a:pt x="2848" y="0"/>
                  </a:lnTo>
                  <a:lnTo>
                    <a:pt x="2073" y="1068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4477042" y="5262526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418" y="0"/>
                  </a:moveTo>
                  <a:lnTo>
                    <a:pt x="178" y="1895"/>
                  </a:lnTo>
                  <a:lnTo>
                    <a:pt x="0" y="3853"/>
                  </a:lnTo>
                  <a:lnTo>
                    <a:pt x="596" y="9308"/>
                  </a:lnTo>
                  <a:lnTo>
                    <a:pt x="2732" y="8659"/>
                  </a:lnTo>
                  <a:lnTo>
                    <a:pt x="4806" y="8062"/>
                  </a:lnTo>
                  <a:lnTo>
                    <a:pt x="6052" y="8188"/>
                  </a:lnTo>
                  <a:lnTo>
                    <a:pt x="5224" y="4858"/>
                  </a:lnTo>
                  <a:lnTo>
                    <a:pt x="418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4477042" y="5262526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178" y="1895"/>
                  </a:moveTo>
                  <a:lnTo>
                    <a:pt x="0" y="3853"/>
                  </a:lnTo>
                  <a:lnTo>
                    <a:pt x="596" y="9308"/>
                  </a:lnTo>
                  <a:lnTo>
                    <a:pt x="2732" y="8659"/>
                  </a:lnTo>
                  <a:lnTo>
                    <a:pt x="4806" y="8062"/>
                  </a:lnTo>
                  <a:lnTo>
                    <a:pt x="6052" y="8188"/>
                  </a:lnTo>
                  <a:lnTo>
                    <a:pt x="5224" y="4858"/>
                  </a:lnTo>
                  <a:lnTo>
                    <a:pt x="418" y="0"/>
                  </a:lnTo>
                  <a:lnTo>
                    <a:pt x="178" y="1895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4496086" y="4780624"/>
              <a:ext cx="16510" cy="23495"/>
            </a:xfrm>
            <a:custGeom>
              <a:avLst/>
              <a:gdLst/>
              <a:ahLst/>
              <a:cxnLst/>
              <a:rect l="l" t="t" r="r" b="b"/>
              <a:pathLst>
                <a:path w="16510" h="23495">
                  <a:moveTo>
                    <a:pt x="10324" y="0"/>
                  </a:moveTo>
                  <a:lnTo>
                    <a:pt x="6408" y="827"/>
                  </a:lnTo>
                  <a:lnTo>
                    <a:pt x="2492" y="1717"/>
                  </a:lnTo>
                  <a:lnTo>
                    <a:pt x="0" y="6345"/>
                  </a:lnTo>
                  <a:lnTo>
                    <a:pt x="1958" y="10732"/>
                  </a:lnTo>
                  <a:lnTo>
                    <a:pt x="4934" y="15369"/>
                  </a:lnTo>
                  <a:lnTo>
                    <a:pt x="9612" y="20672"/>
                  </a:lnTo>
                  <a:lnTo>
                    <a:pt x="14023" y="23481"/>
                  </a:lnTo>
                  <a:lnTo>
                    <a:pt x="16198" y="20638"/>
                  </a:lnTo>
                  <a:lnTo>
                    <a:pt x="16261" y="19810"/>
                  </a:lnTo>
                  <a:lnTo>
                    <a:pt x="14533" y="16428"/>
                  </a:lnTo>
                  <a:lnTo>
                    <a:pt x="11989" y="12868"/>
                  </a:lnTo>
                  <a:lnTo>
                    <a:pt x="9497" y="9193"/>
                  </a:lnTo>
                  <a:lnTo>
                    <a:pt x="10324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4496086" y="4780624"/>
              <a:ext cx="16510" cy="23495"/>
            </a:xfrm>
            <a:custGeom>
              <a:avLst/>
              <a:gdLst/>
              <a:ahLst/>
              <a:cxnLst/>
              <a:rect l="l" t="t" r="r" b="b"/>
              <a:pathLst>
                <a:path w="16510" h="23495">
                  <a:moveTo>
                    <a:pt x="6408" y="827"/>
                  </a:moveTo>
                  <a:lnTo>
                    <a:pt x="2492" y="1717"/>
                  </a:lnTo>
                  <a:lnTo>
                    <a:pt x="0" y="6345"/>
                  </a:lnTo>
                  <a:lnTo>
                    <a:pt x="1958" y="10732"/>
                  </a:lnTo>
                  <a:lnTo>
                    <a:pt x="4934" y="15369"/>
                  </a:lnTo>
                  <a:lnTo>
                    <a:pt x="9612" y="20672"/>
                  </a:lnTo>
                  <a:lnTo>
                    <a:pt x="14023" y="23481"/>
                  </a:lnTo>
                  <a:lnTo>
                    <a:pt x="16198" y="20638"/>
                  </a:lnTo>
                  <a:lnTo>
                    <a:pt x="16261" y="19810"/>
                  </a:lnTo>
                  <a:lnTo>
                    <a:pt x="14533" y="16428"/>
                  </a:lnTo>
                  <a:lnTo>
                    <a:pt x="11989" y="12868"/>
                  </a:lnTo>
                  <a:lnTo>
                    <a:pt x="9497" y="9193"/>
                  </a:lnTo>
                  <a:lnTo>
                    <a:pt x="10324" y="0"/>
                  </a:lnTo>
                  <a:lnTo>
                    <a:pt x="6408" y="827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4497749" y="4770292"/>
              <a:ext cx="8890" cy="9525"/>
            </a:xfrm>
            <a:custGeom>
              <a:avLst/>
              <a:gdLst/>
              <a:ahLst/>
              <a:cxnLst/>
              <a:rect l="l" t="t" r="r" b="b"/>
              <a:pathLst>
                <a:path w="8889" h="9525">
                  <a:moveTo>
                    <a:pt x="5277" y="0"/>
                  </a:moveTo>
                  <a:lnTo>
                    <a:pt x="0" y="1130"/>
                  </a:lnTo>
                  <a:lnTo>
                    <a:pt x="2188" y="3916"/>
                  </a:lnTo>
                  <a:lnTo>
                    <a:pt x="4450" y="6711"/>
                  </a:lnTo>
                  <a:lnTo>
                    <a:pt x="5392" y="8963"/>
                  </a:lnTo>
                  <a:lnTo>
                    <a:pt x="6994" y="7005"/>
                  </a:lnTo>
                  <a:lnTo>
                    <a:pt x="8659" y="5046"/>
                  </a:lnTo>
                  <a:lnTo>
                    <a:pt x="8366" y="596"/>
                  </a:lnTo>
                  <a:lnTo>
                    <a:pt x="5277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4497749" y="4770292"/>
              <a:ext cx="8890" cy="9525"/>
            </a:xfrm>
            <a:custGeom>
              <a:avLst/>
              <a:gdLst/>
              <a:ahLst/>
              <a:cxnLst/>
              <a:rect l="l" t="t" r="r" b="b"/>
              <a:pathLst>
                <a:path w="8889" h="9525">
                  <a:moveTo>
                    <a:pt x="7057" y="7005"/>
                  </a:moveTo>
                  <a:lnTo>
                    <a:pt x="8659" y="5046"/>
                  </a:lnTo>
                  <a:lnTo>
                    <a:pt x="8366" y="596"/>
                  </a:lnTo>
                  <a:lnTo>
                    <a:pt x="5277" y="0"/>
                  </a:lnTo>
                  <a:lnTo>
                    <a:pt x="0" y="1130"/>
                  </a:lnTo>
                  <a:lnTo>
                    <a:pt x="2188" y="3916"/>
                  </a:lnTo>
                  <a:lnTo>
                    <a:pt x="4450" y="6711"/>
                  </a:lnTo>
                  <a:lnTo>
                    <a:pt x="5392" y="8963"/>
                  </a:lnTo>
                  <a:lnTo>
                    <a:pt x="6994" y="7005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13049021" y="7373986"/>
              <a:ext cx="15875" cy="55880"/>
            </a:xfrm>
            <a:custGeom>
              <a:avLst/>
              <a:gdLst/>
              <a:ahLst/>
              <a:cxnLst/>
              <a:rect l="l" t="t" r="r" b="b"/>
              <a:pathLst>
                <a:path w="15875" h="55879">
                  <a:moveTo>
                    <a:pt x="12638" y="0"/>
                  </a:moveTo>
                  <a:lnTo>
                    <a:pt x="11099" y="0"/>
                  </a:lnTo>
                  <a:lnTo>
                    <a:pt x="4690" y="5277"/>
                  </a:lnTo>
                  <a:lnTo>
                    <a:pt x="4690" y="13706"/>
                  </a:lnTo>
                  <a:lnTo>
                    <a:pt x="7361" y="19517"/>
                  </a:lnTo>
                  <a:lnTo>
                    <a:pt x="2073" y="26931"/>
                  </a:lnTo>
                  <a:lnTo>
                    <a:pt x="1539" y="38208"/>
                  </a:lnTo>
                  <a:lnTo>
                    <a:pt x="1539" y="46511"/>
                  </a:lnTo>
                  <a:lnTo>
                    <a:pt x="0" y="55474"/>
                  </a:lnTo>
                  <a:lnTo>
                    <a:pt x="4690" y="52972"/>
                  </a:lnTo>
                  <a:lnTo>
                    <a:pt x="12638" y="50364"/>
                  </a:lnTo>
                  <a:lnTo>
                    <a:pt x="12638" y="39684"/>
                  </a:lnTo>
                  <a:lnTo>
                    <a:pt x="3151" y="33339"/>
                  </a:lnTo>
                  <a:lnTo>
                    <a:pt x="8659" y="29067"/>
                  </a:lnTo>
                  <a:lnTo>
                    <a:pt x="14303" y="24920"/>
                  </a:lnTo>
                  <a:lnTo>
                    <a:pt x="9434" y="21716"/>
                  </a:lnTo>
                  <a:lnTo>
                    <a:pt x="12638" y="17496"/>
                  </a:lnTo>
                  <a:lnTo>
                    <a:pt x="15779" y="13224"/>
                  </a:lnTo>
                  <a:lnTo>
                    <a:pt x="14240" y="62"/>
                  </a:lnTo>
                  <a:lnTo>
                    <a:pt x="12638" y="62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13049021" y="7373986"/>
              <a:ext cx="15875" cy="55880"/>
            </a:xfrm>
            <a:custGeom>
              <a:avLst/>
              <a:gdLst/>
              <a:ahLst/>
              <a:cxnLst/>
              <a:rect l="l" t="t" r="r" b="b"/>
              <a:pathLst>
                <a:path w="15875" h="55879">
                  <a:moveTo>
                    <a:pt x="12638" y="0"/>
                  </a:moveTo>
                  <a:lnTo>
                    <a:pt x="11099" y="0"/>
                  </a:lnTo>
                  <a:lnTo>
                    <a:pt x="4690" y="5277"/>
                  </a:lnTo>
                  <a:lnTo>
                    <a:pt x="4690" y="9497"/>
                  </a:lnTo>
                  <a:lnTo>
                    <a:pt x="4690" y="13706"/>
                  </a:lnTo>
                  <a:lnTo>
                    <a:pt x="7361" y="19517"/>
                  </a:lnTo>
                  <a:lnTo>
                    <a:pt x="4690" y="23255"/>
                  </a:lnTo>
                  <a:lnTo>
                    <a:pt x="2073" y="26931"/>
                  </a:lnTo>
                  <a:lnTo>
                    <a:pt x="1539" y="38208"/>
                  </a:lnTo>
                  <a:lnTo>
                    <a:pt x="1539" y="42354"/>
                  </a:lnTo>
                  <a:lnTo>
                    <a:pt x="1539" y="46511"/>
                  </a:lnTo>
                  <a:lnTo>
                    <a:pt x="0" y="55474"/>
                  </a:lnTo>
                  <a:lnTo>
                    <a:pt x="4690" y="52972"/>
                  </a:lnTo>
                  <a:lnTo>
                    <a:pt x="12638" y="50364"/>
                  </a:lnTo>
                  <a:lnTo>
                    <a:pt x="12638" y="45024"/>
                  </a:lnTo>
                  <a:lnTo>
                    <a:pt x="12638" y="39684"/>
                  </a:lnTo>
                  <a:lnTo>
                    <a:pt x="3151" y="33339"/>
                  </a:lnTo>
                  <a:lnTo>
                    <a:pt x="8659" y="29067"/>
                  </a:lnTo>
                  <a:lnTo>
                    <a:pt x="14303" y="24920"/>
                  </a:lnTo>
                  <a:lnTo>
                    <a:pt x="9434" y="21716"/>
                  </a:lnTo>
                  <a:lnTo>
                    <a:pt x="12638" y="17496"/>
                  </a:lnTo>
                  <a:lnTo>
                    <a:pt x="15779" y="13224"/>
                  </a:lnTo>
                  <a:lnTo>
                    <a:pt x="14240" y="62"/>
                  </a:lnTo>
                  <a:lnTo>
                    <a:pt x="12638" y="62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13041787" y="7432070"/>
              <a:ext cx="19050" cy="44450"/>
            </a:xfrm>
            <a:custGeom>
              <a:avLst/>
              <a:gdLst/>
              <a:ahLst/>
              <a:cxnLst/>
              <a:rect l="l" t="t" r="r" b="b"/>
              <a:pathLst>
                <a:path w="19050" h="44450">
                  <a:moveTo>
                    <a:pt x="7183" y="0"/>
                  </a:moveTo>
                  <a:lnTo>
                    <a:pt x="3916" y="4209"/>
                  </a:lnTo>
                  <a:lnTo>
                    <a:pt x="7120" y="10502"/>
                  </a:lnTo>
                  <a:lnTo>
                    <a:pt x="3916" y="17434"/>
                  </a:lnTo>
                  <a:lnTo>
                    <a:pt x="0" y="19570"/>
                  </a:lnTo>
                  <a:lnTo>
                    <a:pt x="4806" y="30135"/>
                  </a:lnTo>
                  <a:lnTo>
                    <a:pt x="4806" y="38082"/>
                  </a:lnTo>
                  <a:lnTo>
                    <a:pt x="7235" y="44197"/>
                  </a:lnTo>
                  <a:lnTo>
                    <a:pt x="8481" y="42061"/>
                  </a:lnTo>
                  <a:lnTo>
                    <a:pt x="9842" y="39977"/>
                  </a:lnTo>
                  <a:lnTo>
                    <a:pt x="8481" y="36072"/>
                  </a:lnTo>
                  <a:lnTo>
                    <a:pt x="11392" y="34407"/>
                  </a:lnTo>
                  <a:lnTo>
                    <a:pt x="14355" y="32868"/>
                  </a:lnTo>
                  <a:lnTo>
                    <a:pt x="15664" y="30428"/>
                  </a:lnTo>
                  <a:lnTo>
                    <a:pt x="12460" y="21946"/>
                  </a:lnTo>
                  <a:lnTo>
                    <a:pt x="8596" y="19926"/>
                  </a:lnTo>
                  <a:lnTo>
                    <a:pt x="10617" y="16198"/>
                  </a:lnTo>
                  <a:lnTo>
                    <a:pt x="10973" y="15360"/>
                  </a:lnTo>
                  <a:lnTo>
                    <a:pt x="18512" y="3204"/>
                  </a:lnTo>
                  <a:lnTo>
                    <a:pt x="16669" y="2136"/>
                  </a:lnTo>
                  <a:lnTo>
                    <a:pt x="14826" y="1005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13041787" y="7432070"/>
              <a:ext cx="19050" cy="44450"/>
            </a:xfrm>
            <a:custGeom>
              <a:avLst/>
              <a:gdLst/>
              <a:ahLst/>
              <a:cxnLst/>
              <a:rect l="l" t="t" r="r" b="b"/>
              <a:pathLst>
                <a:path w="19050" h="44450">
                  <a:moveTo>
                    <a:pt x="16669" y="2073"/>
                  </a:moveTo>
                  <a:lnTo>
                    <a:pt x="14826" y="1005"/>
                  </a:lnTo>
                  <a:lnTo>
                    <a:pt x="7183" y="0"/>
                  </a:lnTo>
                  <a:lnTo>
                    <a:pt x="5570" y="2073"/>
                  </a:lnTo>
                  <a:lnTo>
                    <a:pt x="3916" y="4209"/>
                  </a:lnTo>
                  <a:lnTo>
                    <a:pt x="7120" y="10502"/>
                  </a:lnTo>
                  <a:lnTo>
                    <a:pt x="5570" y="13936"/>
                  </a:lnTo>
                  <a:lnTo>
                    <a:pt x="3916" y="17434"/>
                  </a:lnTo>
                  <a:lnTo>
                    <a:pt x="0" y="19570"/>
                  </a:lnTo>
                  <a:lnTo>
                    <a:pt x="1298" y="22480"/>
                  </a:lnTo>
                  <a:lnTo>
                    <a:pt x="2670" y="25391"/>
                  </a:lnTo>
                  <a:lnTo>
                    <a:pt x="4806" y="30135"/>
                  </a:lnTo>
                  <a:lnTo>
                    <a:pt x="4806" y="34114"/>
                  </a:lnTo>
                  <a:lnTo>
                    <a:pt x="4806" y="38082"/>
                  </a:lnTo>
                  <a:lnTo>
                    <a:pt x="7235" y="44197"/>
                  </a:lnTo>
                  <a:lnTo>
                    <a:pt x="8481" y="42061"/>
                  </a:lnTo>
                  <a:lnTo>
                    <a:pt x="9842" y="39977"/>
                  </a:lnTo>
                  <a:lnTo>
                    <a:pt x="8481" y="36072"/>
                  </a:lnTo>
                  <a:lnTo>
                    <a:pt x="11392" y="34407"/>
                  </a:lnTo>
                  <a:lnTo>
                    <a:pt x="14355" y="32868"/>
                  </a:lnTo>
                  <a:lnTo>
                    <a:pt x="15664" y="30428"/>
                  </a:lnTo>
                  <a:lnTo>
                    <a:pt x="14062" y="26219"/>
                  </a:lnTo>
                  <a:lnTo>
                    <a:pt x="12460" y="21946"/>
                  </a:lnTo>
                  <a:lnTo>
                    <a:pt x="8596" y="19926"/>
                  </a:lnTo>
                  <a:lnTo>
                    <a:pt x="10617" y="16198"/>
                  </a:lnTo>
                  <a:lnTo>
                    <a:pt x="10973" y="15360"/>
                  </a:lnTo>
                  <a:lnTo>
                    <a:pt x="18512" y="3204"/>
                  </a:lnTo>
                  <a:lnTo>
                    <a:pt x="16669" y="2136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13036688" y="7493173"/>
              <a:ext cx="18415" cy="21590"/>
            </a:xfrm>
            <a:custGeom>
              <a:avLst/>
              <a:gdLst/>
              <a:ahLst/>
              <a:cxnLst/>
              <a:rect l="l" t="t" r="r" b="b"/>
              <a:pathLst>
                <a:path w="18415" h="21590">
                  <a:moveTo>
                    <a:pt x="16900" y="0"/>
                  </a:moveTo>
                  <a:lnTo>
                    <a:pt x="10491" y="0"/>
                  </a:lnTo>
                  <a:lnTo>
                    <a:pt x="3497" y="2073"/>
                  </a:lnTo>
                  <a:lnTo>
                    <a:pt x="4031" y="4743"/>
                  </a:lnTo>
                  <a:lnTo>
                    <a:pt x="4502" y="7413"/>
                  </a:lnTo>
                  <a:lnTo>
                    <a:pt x="0" y="16428"/>
                  </a:lnTo>
                  <a:lnTo>
                    <a:pt x="4031" y="17674"/>
                  </a:lnTo>
                  <a:lnTo>
                    <a:pt x="8062" y="19046"/>
                  </a:lnTo>
                  <a:lnTo>
                    <a:pt x="8596" y="21297"/>
                  </a:lnTo>
                  <a:lnTo>
                    <a:pt x="12271" y="17674"/>
                  </a:lnTo>
                  <a:lnTo>
                    <a:pt x="17790" y="13758"/>
                  </a:lnTo>
                  <a:lnTo>
                    <a:pt x="17318" y="6942"/>
                  </a:lnTo>
                  <a:lnTo>
                    <a:pt x="16900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13036688" y="7493173"/>
              <a:ext cx="18415" cy="21590"/>
            </a:xfrm>
            <a:custGeom>
              <a:avLst/>
              <a:gdLst/>
              <a:ahLst/>
              <a:cxnLst/>
              <a:rect l="l" t="t" r="r" b="b"/>
              <a:pathLst>
                <a:path w="18415" h="21590">
                  <a:moveTo>
                    <a:pt x="13580" y="0"/>
                  </a:moveTo>
                  <a:lnTo>
                    <a:pt x="10491" y="0"/>
                  </a:lnTo>
                  <a:lnTo>
                    <a:pt x="3497" y="2073"/>
                  </a:lnTo>
                  <a:lnTo>
                    <a:pt x="4031" y="4743"/>
                  </a:lnTo>
                  <a:lnTo>
                    <a:pt x="4502" y="7413"/>
                  </a:lnTo>
                  <a:lnTo>
                    <a:pt x="0" y="16428"/>
                  </a:lnTo>
                  <a:lnTo>
                    <a:pt x="4031" y="17674"/>
                  </a:lnTo>
                  <a:lnTo>
                    <a:pt x="8062" y="19046"/>
                  </a:lnTo>
                  <a:lnTo>
                    <a:pt x="8596" y="21297"/>
                  </a:lnTo>
                  <a:lnTo>
                    <a:pt x="12271" y="17674"/>
                  </a:lnTo>
                  <a:lnTo>
                    <a:pt x="17790" y="13758"/>
                  </a:lnTo>
                  <a:lnTo>
                    <a:pt x="17559" y="10324"/>
                  </a:lnTo>
                  <a:lnTo>
                    <a:pt x="17318" y="6942"/>
                  </a:lnTo>
                  <a:lnTo>
                    <a:pt x="16900" y="0"/>
                  </a:lnTo>
                  <a:lnTo>
                    <a:pt x="13643" y="0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13102885" y="7644871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5">
                  <a:moveTo>
                    <a:pt x="1371" y="0"/>
                  </a:moveTo>
                  <a:lnTo>
                    <a:pt x="712" y="7832"/>
                  </a:lnTo>
                  <a:lnTo>
                    <a:pt x="0" y="15601"/>
                  </a:lnTo>
                  <a:lnTo>
                    <a:pt x="4931" y="24732"/>
                  </a:lnTo>
                  <a:lnTo>
                    <a:pt x="9141" y="21884"/>
                  </a:lnTo>
                  <a:lnTo>
                    <a:pt x="7779" y="19098"/>
                  </a:lnTo>
                  <a:lnTo>
                    <a:pt x="9141" y="15601"/>
                  </a:lnTo>
                  <a:lnTo>
                    <a:pt x="10565" y="12041"/>
                  </a:lnTo>
                  <a:lnTo>
                    <a:pt x="12701" y="7057"/>
                  </a:lnTo>
                  <a:lnTo>
                    <a:pt x="5643" y="2848"/>
                  </a:lnTo>
                  <a:lnTo>
                    <a:pt x="1371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13102885" y="7644871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5">
                  <a:moveTo>
                    <a:pt x="9141" y="4921"/>
                  </a:moveTo>
                  <a:lnTo>
                    <a:pt x="5643" y="2848"/>
                  </a:lnTo>
                  <a:lnTo>
                    <a:pt x="1371" y="0"/>
                  </a:lnTo>
                  <a:lnTo>
                    <a:pt x="712" y="7832"/>
                  </a:lnTo>
                  <a:lnTo>
                    <a:pt x="0" y="15601"/>
                  </a:lnTo>
                  <a:lnTo>
                    <a:pt x="4931" y="24732"/>
                  </a:lnTo>
                  <a:lnTo>
                    <a:pt x="9141" y="21884"/>
                  </a:lnTo>
                  <a:lnTo>
                    <a:pt x="7779" y="19098"/>
                  </a:lnTo>
                  <a:lnTo>
                    <a:pt x="9141" y="15601"/>
                  </a:lnTo>
                  <a:lnTo>
                    <a:pt x="10565" y="12041"/>
                  </a:lnTo>
                  <a:lnTo>
                    <a:pt x="12701" y="7057"/>
                  </a:lnTo>
                  <a:lnTo>
                    <a:pt x="9141" y="4921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13096604" y="7635316"/>
              <a:ext cx="11430" cy="11430"/>
            </a:xfrm>
            <a:custGeom>
              <a:avLst/>
              <a:gdLst/>
              <a:ahLst/>
              <a:cxnLst/>
              <a:rect l="l" t="t" r="r" b="b"/>
              <a:pathLst>
                <a:path w="11430" h="11429">
                  <a:moveTo>
                    <a:pt x="7476" y="0"/>
                  </a:moveTo>
                  <a:lnTo>
                    <a:pt x="6230" y="1308"/>
                  </a:lnTo>
                  <a:lnTo>
                    <a:pt x="4272" y="2136"/>
                  </a:lnTo>
                  <a:lnTo>
                    <a:pt x="2314" y="3026"/>
                  </a:lnTo>
                  <a:lnTo>
                    <a:pt x="0" y="10973"/>
                  </a:lnTo>
                  <a:lnTo>
                    <a:pt x="5162" y="8010"/>
                  </a:lnTo>
                  <a:lnTo>
                    <a:pt x="11392" y="1424"/>
                  </a:lnTo>
                  <a:lnTo>
                    <a:pt x="9371" y="712"/>
                  </a:lnTo>
                  <a:lnTo>
                    <a:pt x="7476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13096604" y="7635316"/>
              <a:ext cx="11430" cy="11430"/>
            </a:xfrm>
            <a:custGeom>
              <a:avLst/>
              <a:gdLst/>
              <a:ahLst/>
              <a:cxnLst/>
              <a:rect l="l" t="t" r="r" b="b"/>
              <a:pathLst>
                <a:path w="11430" h="11429">
                  <a:moveTo>
                    <a:pt x="9371" y="712"/>
                  </a:moveTo>
                  <a:lnTo>
                    <a:pt x="7476" y="0"/>
                  </a:lnTo>
                  <a:lnTo>
                    <a:pt x="6230" y="1308"/>
                  </a:lnTo>
                  <a:lnTo>
                    <a:pt x="4272" y="2136"/>
                  </a:lnTo>
                  <a:lnTo>
                    <a:pt x="2314" y="3026"/>
                  </a:lnTo>
                  <a:lnTo>
                    <a:pt x="0" y="10973"/>
                  </a:lnTo>
                  <a:lnTo>
                    <a:pt x="5162" y="8010"/>
                  </a:lnTo>
                  <a:lnTo>
                    <a:pt x="11392" y="1424"/>
                  </a:lnTo>
                  <a:lnTo>
                    <a:pt x="9371" y="712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13083783" y="7612414"/>
              <a:ext cx="13335" cy="15875"/>
            </a:xfrm>
            <a:custGeom>
              <a:avLst/>
              <a:gdLst/>
              <a:ahLst/>
              <a:cxnLst/>
              <a:rect l="l" t="t" r="r" b="b"/>
              <a:pathLst>
                <a:path w="13334" h="15875">
                  <a:moveTo>
                    <a:pt x="0" y="0"/>
                  </a:moveTo>
                  <a:lnTo>
                    <a:pt x="6408" y="11339"/>
                  </a:lnTo>
                  <a:lnTo>
                    <a:pt x="5340" y="15486"/>
                  </a:lnTo>
                  <a:lnTo>
                    <a:pt x="8847" y="13413"/>
                  </a:lnTo>
                  <a:lnTo>
                    <a:pt x="13235" y="8607"/>
                  </a:lnTo>
                  <a:lnTo>
                    <a:pt x="11695" y="7005"/>
                  </a:lnTo>
                  <a:lnTo>
                    <a:pt x="10093" y="5402"/>
                  </a:lnTo>
                  <a:lnTo>
                    <a:pt x="9569" y="1842"/>
                  </a:lnTo>
                  <a:lnTo>
                    <a:pt x="4931" y="1842"/>
                  </a:lnTo>
                  <a:lnTo>
                    <a:pt x="0" y="0"/>
                  </a:lnTo>
                  <a:close/>
                </a:path>
                <a:path w="13334" h="15875">
                  <a:moveTo>
                    <a:pt x="9559" y="1780"/>
                  </a:moveTo>
                  <a:lnTo>
                    <a:pt x="7183" y="1780"/>
                  </a:lnTo>
                  <a:lnTo>
                    <a:pt x="9569" y="1842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13083783" y="7612414"/>
              <a:ext cx="13335" cy="15875"/>
            </a:xfrm>
            <a:custGeom>
              <a:avLst/>
              <a:gdLst/>
              <a:ahLst/>
              <a:cxnLst/>
              <a:rect l="l" t="t" r="r" b="b"/>
              <a:pathLst>
                <a:path w="13334" h="15875">
                  <a:moveTo>
                    <a:pt x="7183" y="1842"/>
                  </a:moveTo>
                  <a:lnTo>
                    <a:pt x="4931" y="1842"/>
                  </a:lnTo>
                  <a:lnTo>
                    <a:pt x="0" y="0"/>
                  </a:lnTo>
                  <a:lnTo>
                    <a:pt x="659" y="3382"/>
                  </a:lnTo>
                  <a:lnTo>
                    <a:pt x="1424" y="6711"/>
                  </a:lnTo>
                  <a:lnTo>
                    <a:pt x="2795" y="10921"/>
                  </a:lnTo>
                  <a:lnTo>
                    <a:pt x="4512" y="11161"/>
                  </a:lnTo>
                  <a:lnTo>
                    <a:pt x="6408" y="11339"/>
                  </a:lnTo>
                  <a:lnTo>
                    <a:pt x="5340" y="15486"/>
                  </a:lnTo>
                  <a:lnTo>
                    <a:pt x="8847" y="13413"/>
                  </a:lnTo>
                  <a:lnTo>
                    <a:pt x="13235" y="8607"/>
                  </a:lnTo>
                  <a:lnTo>
                    <a:pt x="11695" y="7005"/>
                  </a:lnTo>
                  <a:lnTo>
                    <a:pt x="10093" y="5402"/>
                  </a:lnTo>
                  <a:lnTo>
                    <a:pt x="9559" y="1780"/>
                  </a:lnTo>
                  <a:lnTo>
                    <a:pt x="7183" y="1780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13093104" y="7598656"/>
              <a:ext cx="9525" cy="15240"/>
            </a:xfrm>
            <a:custGeom>
              <a:avLst/>
              <a:gdLst/>
              <a:ahLst/>
              <a:cxnLst/>
              <a:rect l="l" t="t" r="r" b="b"/>
              <a:pathLst>
                <a:path w="9525" h="15240">
                  <a:moveTo>
                    <a:pt x="3497" y="0"/>
                  </a:moveTo>
                  <a:lnTo>
                    <a:pt x="0" y="2785"/>
                  </a:lnTo>
                  <a:lnTo>
                    <a:pt x="712" y="7235"/>
                  </a:lnTo>
                  <a:lnTo>
                    <a:pt x="0" y="11748"/>
                  </a:lnTo>
                  <a:lnTo>
                    <a:pt x="534" y="15004"/>
                  </a:lnTo>
                  <a:lnTo>
                    <a:pt x="4680" y="12931"/>
                  </a:lnTo>
                  <a:lnTo>
                    <a:pt x="9015" y="9193"/>
                  </a:lnTo>
                  <a:lnTo>
                    <a:pt x="7172" y="6167"/>
                  </a:lnTo>
                  <a:lnTo>
                    <a:pt x="5518" y="3204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51" name="object 51"/>
            <p:cNvSpPr/>
            <p:nvPr/>
          </p:nvSpPr>
          <p:spPr>
            <a:xfrm>
              <a:off x="13093104" y="7598656"/>
              <a:ext cx="9525" cy="15240"/>
            </a:xfrm>
            <a:custGeom>
              <a:avLst/>
              <a:gdLst/>
              <a:ahLst/>
              <a:cxnLst/>
              <a:rect l="l" t="t" r="r" b="b"/>
              <a:pathLst>
                <a:path w="9525" h="15240">
                  <a:moveTo>
                    <a:pt x="7235" y="6167"/>
                  </a:moveTo>
                  <a:lnTo>
                    <a:pt x="5518" y="3204"/>
                  </a:lnTo>
                  <a:lnTo>
                    <a:pt x="3497" y="0"/>
                  </a:lnTo>
                  <a:lnTo>
                    <a:pt x="1780" y="1361"/>
                  </a:lnTo>
                  <a:lnTo>
                    <a:pt x="0" y="2785"/>
                  </a:lnTo>
                  <a:lnTo>
                    <a:pt x="712" y="7235"/>
                  </a:lnTo>
                  <a:lnTo>
                    <a:pt x="356" y="9486"/>
                  </a:lnTo>
                  <a:lnTo>
                    <a:pt x="0" y="11748"/>
                  </a:lnTo>
                  <a:lnTo>
                    <a:pt x="534" y="15004"/>
                  </a:lnTo>
                  <a:lnTo>
                    <a:pt x="4680" y="12931"/>
                  </a:lnTo>
                  <a:lnTo>
                    <a:pt x="9015" y="9193"/>
                  </a:lnTo>
                  <a:lnTo>
                    <a:pt x="7172" y="6167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13074588" y="7594801"/>
              <a:ext cx="9525" cy="14604"/>
            </a:xfrm>
            <a:custGeom>
              <a:avLst/>
              <a:gdLst/>
              <a:ahLst/>
              <a:cxnLst/>
              <a:rect l="l" t="t" r="r" b="b"/>
              <a:pathLst>
                <a:path w="9525" h="14604">
                  <a:moveTo>
                    <a:pt x="659" y="0"/>
                  </a:moveTo>
                  <a:lnTo>
                    <a:pt x="303" y="2073"/>
                  </a:lnTo>
                  <a:lnTo>
                    <a:pt x="0" y="4146"/>
                  </a:lnTo>
                  <a:lnTo>
                    <a:pt x="2910" y="10376"/>
                  </a:lnTo>
                  <a:lnTo>
                    <a:pt x="5224" y="11978"/>
                  </a:lnTo>
                  <a:lnTo>
                    <a:pt x="8607" y="14114"/>
                  </a:lnTo>
                  <a:lnTo>
                    <a:pt x="7423" y="8125"/>
                  </a:lnTo>
                  <a:lnTo>
                    <a:pt x="8963" y="3204"/>
                  </a:lnTo>
                  <a:lnTo>
                    <a:pt x="6052" y="2073"/>
                  </a:lnTo>
                  <a:lnTo>
                    <a:pt x="3329" y="1068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53" name="object 53"/>
            <p:cNvSpPr/>
            <p:nvPr/>
          </p:nvSpPr>
          <p:spPr>
            <a:xfrm>
              <a:off x="13074588" y="7594801"/>
              <a:ext cx="9525" cy="14604"/>
            </a:xfrm>
            <a:custGeom>
              <a:avLst/>
              <a:gdLst/>
              <a:ahLst/>
              <a:cxnLst/>
              <a:rect l="l" t="t" r="r" b="b"/>
              <a:pathLst>
                <a:path w="9525" h="14604">
                  <a:moveTo>
                    <a:pt x="6114" y="2073"/>
                  </a:moveTo>
                  <a:lnTo>
                    <a:pt x="3329" y="1068"/>
                  </a:lnTo>
                  <a:lnTo>
                    <a:pt x="659" y="0"/>
                  </a:lnTo>
                  <a:lnTo>
                    <a:pt x="303" y="2073"/>
                  </a:lnTo>
                  <a:lnTo>
                    <a:pt x="8607" y="14114"/>
                  </a:lnTo>
                  <a:lnTo>
                    <a:pt x="7423" y="8125"/>
                  </a:lnTo>
                  <a:lnTo>
                    <a:pt x="8963" y="3204"/>
                  </a:lnTo>
                  <a:lnTo>
                    <a:pt x="6052" y="2073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13947097" y="7742099"/>
              <a:ext cx="48895" cy="37465"/>
            </a:xfrm>
            <a:custGeom>
              <a:avLst/>
              <a:gdLst/>
              <a:ahLst/>
              <a:cxnLst/>
              <a:rect l="l" t="t" r="r" b="b"/>
              <a:pathLst>
                <a:path w="48894" h="37465">
                  <a:moveTo>
                    <a:pt x="33517" y="0"/>
                  </a:moveTo>
                  <a:lnTo>
                    <a:pt x="26753" y="1424"/>
                  </a:lnTo>
                  <a:lnTo>
                    <a:pt x="20407" y="7601"/>
                  </a:lnTo>
                  <a:lnTo>
                    <a:pt x="16491" y="7717"/>
                  </a:lnTo>
                  <a:lnTo>
                    <a:pt x="0" y="18449"/>
                  </a:lnTo>
                  <a:lnTo>
                    <a:pt x="6764" y="17622"/>
                  </a:lnTo>
                  <a:lnTo>
                    <a:pt x="14533" y="30020"/>
                  </a:lnTo>
                  <a:lnTo>
                    <a:pt x="17737" y="33527"/>
                  </a:lnTo>
                  <a:lnTo>
                    <a:pt x="24454" y="37001"/>
                  </a:lnTo>
                  <a:lnTo>
                    <a:pt x="28018" y="31883"/>
                  </a:lnTo>
                  <a:lnTo>
                    <a:pt x="29303" y="23020"/>
                  </a:lnTo>
                  <a:lnTo>
                    <a:pt x="29182" y="15256"/>
                  </a:lnTo>
                  <a:lnTo>
                    <a:pt x="33339" y="14659"/>
                  </a:lnTo>
                  <a:lnTo>
                    <a:pt x="34648" y="18219"/>
                  </a:lnTo>
                  <a:lnTo>
                    <a:pt x="37433" y="20229"/>
                  </a:lnTo>
                  <a:lnTo>
                    <a:pt x="37255" y="23496"/>
                  </a:lnTo>
                  <a:lnTo>
                    <a:pt x="37548" y="26878"/>
                  </a:lnTo>
                  <a:lnTo>
                    <a:pt x="38323" y="29904"/>
                  </a:lnTo>
                  <a:lnTo>
                    <a:pt x="48825" y="31862"/>
                  </a:lnTo>
                  <a:lnTo>
                    <a:pt x="44197" y="19643"/>
                  </a:lnTo>
                  <a:lnTo>
                    <a:pt x="43778" y="11161"/>
                  </a:lnTo>
                  <a:lnTo>
                    <a:pt x="43548" y="9915"/>
                  </a:lnTo>
                  <a:lnTo>
                    <a:pt x="43904" y="8669"/>
                  </a:lnTo>
                  <a:lnTo>
                    <a:pt x="43066" y="8669"/>
                  </a:lnTo>
                  <a:lnTo>
                    <a:pt x="41820" y="8847"/>
                  </a:lnTo>
                  <a:lnTo>
                    <a:pt x="36428" y="10921"/>
                  </a:lnTo>
                  <a:lnTo>
                    <a:pt x="34522" y="13298"/>
                  </a:lnTo>
                  <a:lnTo>
                    <a:pt x="32805" y="5465"/>
                  </a:lnTo>
                  <a:lnTo>
                    <a:pt x="33517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55" name="object 55"/>
            <p:cNvSpPr/>
            <p:nvPr/>
          </p:nvSpPr>
          <p:spPr>
            <a:xfrm>
              <a:off x="13947097" y="7742099"/>
              <a:ext cx="48895" cy="37465"/>
            </a:xfrm>
            <a:custGeom>
              <a:avLst/>
              <a:gdLst/>
              <a:ahLst/>
              <a:cxnLst/>
              <a:rect l="l" t="t" r="r" b="b"/>
              <a:pathLst>
                <a:path w="48894" h="37465">
                  <a:moveTo>
                    <a:pt x="38323" y="29904"/>
                  </a:moveTo>
                  <a:lnTo>
                    <a:pt x="37548" y="26878"/>
                  </a:lnTo>
                  <a:lnTo>
                    <a:pt x="37255" y="23496"/>
                  </a:lnTo>
                  <a:lnTo>
                    <a:pt x="37433" y="20229"/>
                  </a:lnTo>
                  <a:lnTo>
                    <a:pt x="34648" y="18219"/>
                  </a:lnTo>
                  <a:lnTo>
                    <a:pt x="33339" y="14659"/>
                  </a:lnTo>
                  <a:lnTo>
                    <a:pt x="29182" y="15256"/>
                  </a:lnTo>
                  <a:lnTo>
                    <a:pt x="29303" y="23020"/>
                  </a:lnTo>
                  <a:lnTo>
                    <a:pt x="28018" y="31883"/>
                  </a:lnTo>
                  <a:lnTo>
                    <a:pt x="24454" y="37001"/>
                  </a:lnTo>
                  <a:lnTo>
                    <a:pt x="17737" y="33527"/>
                  </a:lnTo>
                  <a:lnTo>
                    <a:pt x="14533" y="30020"/>
                  </a:lnTo>
                  <a:lnTo>
                    <a:pt x="6764" y="17622"/>
                  </a:lnTo>
                  <a:lnTo>
                    <a:pt x="0" y="18449"/>
                  </a:lnTo>
                  <a:lnTo>
                    <a:pt x="20407" y="7601"/>
                  </a:lnTo>
                  <a:lnTo>
                    <a:pt x="26753" y="1424"/>
                  </a:lnTo>
                  <a:lnTo>
                    <a:pt x="30072" y="712"/>
                  </a:lnTo>
                  <a:lnTo>
                    <a:pt x="33517" y="0"/>
                  </a:lnTo>
                  <a:lnTo>
                    <a:pt x="32805" y="5465"/>
                  </a:lnTo>
                  <a:lnTo>
                    <a:pt x="33632" y="9381"/>
                  </a:lnTo>
                  <a:lnTo>
                    <a:pt x="34522" y="13298"/>
                  </a:lnTo>
                  <a:lnTo>
                    <a:pt x="36428" y="10921"/>
                  </a:lnTo>
                  <a:lnTo>
                    <a:pt x="40522" y="9381"/>
                  </a:lnTo>
                  <a:lnTo>
                    <a:pt x="41820" y="8847"/>
                  </a:lnTo>
                  <a:lnTo>
                    <a:pt x="43066" y="8669"/>
                  </a:lnTo>
                  <a:lnTo>
                    <a:pt x="43904" y="8669"/>
                  </a:lnTo>
                  <a:lnTo>
                    <a:pt x="43548" y="9915"/>
                  </a:lnTo>
                  <a:lnTo>
                    <a:pt x="43778" y="11161"/>
                  </a:lnTo>
                  <a:lnTo>
                    <a:pt x="43904" y="13832"/>
                  </a:lnTo>
                  <a:lnTo>
                    <a:pt x="44197" y="19643"/>
                  </a:lnTo>
                  <a:lnTo>
                    <a:pt x="48825" y="31862"/>
                  </a:lnTo>
                  <a:lnTo>
                    <a:pt x="38386" y="30020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pic>
          <p:nvPicPr>
            <p:cNvPr id="56" name="object 5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720845" y="6290933"/>
              <a:ext cx="126195" cy="85557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9799811" y="6406564"/>
              <a:ext cx="17145" cy="14604"/>
            </a:xfrm>
            <a:custGeom>
              <a:avLst/>
              <a:gdLst/>
              <a:ahLst/>
              <a:cxnLst/>
              <a:rect l="l" t="t" r="r" b="b"/>
              <a:pathLst>
                <a:path w="17145" h="14604">
                  <a:moveTo>
                    <a:pt x="9193" y="0"/>
                  </a:moveTo>
                  <a:lnTo>
                    <a:pt x="2136" y="712"/>
                  </a:lnTo>
                  <a:lnTo>
                    <a:pt x="0" y="2848"/>
                  </a:lnTo>
                  <a:lnTo>
                    <a:pt x="1183" y="5099"/>
                  </a:lnTo>
                  <a:lnTo>
                    <a:pt x="2429" y="7413"/>
                  </a:lnTo>
                  <a:lnTo>
                    <a:pt x="7057" y="14418"/>
                  </a:lnTo>
                  <a:lnTo>
                    <a:pt x="11444" y="12041"/>
                  </a:lnTo>
                  <a:lnTo>
                    <a:pt x="16669" y="6586"/>
                  </a:lnTo>
                  <a:lnTo>
                    <a:pt x="15486" y="3916"/>
                  </a:lnTo>
                  <a:lnTo>
                    <a:pt x="14470" y="1246"/>
                  </a:lnTo>
                  <a:lnTo>
                    <a:pt x="9193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58" name="object 58"/>
            <p:cNvSpPr/>
            <p:nvPr/>
          </p:nvSpPr>
          <p:spPr>
            <a:xfrm>
              <a:off x="9799811" y="6406564"/>
              <a:ext cx="17145" cy="14604"/>
            </a:xfrm>
            <a:custGeom>
              <a:avLst/>
              <a:gdLst/>
              <a:ahLst/>
              <a:cxnLst/>
              <a:rect l="l" t="t" r="r" b="b"/>
              <a:pathLst>
                <a:path w="17145" h="14604">
                  <a:moveTo>
                    <a:pt x="11507" y="12041"/>
                  </a:moveTo>
                  <a:lnTo>
                    <a:pt x="16669" y="6586"/>
                  </a:lnTo>
                  <a:lnTo>
                    <a:pt x="15486" y="3916"/>
                  </a:lnTo>
                  <a:lnTo>
                    <a:pt x="14470" y="1246"/>
                  </a:lnTo>
                  <a:lnTo>
                    <a:pt x="9193" y="0"/>
                  </a:lnTo>
                  <a:lnTo>
                    <a:pt x="5633" y="356"/>
                  </a:lnTo>
                  <a:lnTo>
                    <a:pt x="2136" y="712"/>
                  </a:lnTo>
                  <a:lnTo>
                    <a:pt x="0" y="2848"/>
                  </a:lnTo>
                  <a:lnTo>
                    <a:pt x="1183" y="5099"/>
                  </a:lnTo>
                  <a:lnTo>
                    <a:pt x="2429" y="7413"/>
                  </a:lnTo>
                  <a:lnTo>
                    <a:pt x="7057" y="14418"/>
                  </a:lnTo>
                  <a:lnTo>
                    <a:pt x="11444" y="12041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59" name="object 59"/>
            <p:cNvSpPr/>
            <p:nvPr/>
          </p:nvSpPr>
          <p:spPr>
            <a:xfrm>
              <a:off x="8997729" y="4961207"/>
              <a:ext cx="15875" cy="17145"/>
            </a:xfrm>
            <a:custGeom>
              <a:avLst/>
              <a:gdLst/>
              <a:ahLst/>
              <a:cxnLst/>
              <a:rect l="l" t="t" r="r" b="b"/>
              <a:pathLst>
                <a:path w="15875" h="17145">
                  <a:moveTo>
                    <a:pt x="9474" y="8544"/>
                  </a:moveTo>
                  <a:lnTo>
                    <a:pt x="5455" y="8544"/>
                  </a:lnTo>
                  <a:lnTo>
                    <a:pt x="5989" y="10565"/>
                  </a:lnTo>
                  <a:lnTo>
                    <a:pt x="8837" y="16617"/>
                  </a:lnTo>
                  <a:lnTo>
                    <a:pt x="11863" y="15664"/>
                  </a:lnTo>
                  <a:lnTo>
                    <a:pt x="15360" y="11455"/>
                  </a:lnTo>
                  <a:lnTo>
                    <a:pt x="13580" y="9790"/>
                  </a:lnTo>
                  <a:lnTo>
                    <a:pt x="12478" y="8607"/>
                  </a:lnTo>
                  <a:lnTo>
                    <a:pt x="9486" y="8607"/>
                  </a:lnTo>
                  <a:close/>
                </a:path>
                <a:path w="15875" h="17145">
                  <a:moveTo>
                    <a:pt x="0" y="0"/>
                  </a:moveTo>
                  <a:lnTo>
                    <a:pt x="1301" y="2785"/>
                  </a:lnTo>
                  <a:lnTo>
                    <a:pt x="2492" y="5277"/>
                  </a:lnTo>
                  <a:lnTo>
                    <a:pt x="4984" y="6586"/>
                  </a:lnTo>
                  <a:lnTo>
                    <a:pt x="5455" y="8607"/>
                  </a:lnTo>
                  <a:lnTo>
                    <a:pt x="9474" y="8544"/>
                  </a:lnTo>
                  <a:lnTo>
                    <a:pt x="9088" y="6586"/>
                  </a:lnTo>
                  <a:lnTo>
                    <a:pt x="8837" y="5455"/>
                  </a:lnTo>
                  <a:lnTo>
                    <a:pt x="10020" y="2785"/>
                  </a:lnTo>
                  <a:lnTo>
                    <a:pt x="7591" y="2670"/>
                  </a:lnTo>
                  <a:lnTo>
                    <a:pt x="5099" y="2429"/>
                  </a:lnTo>
                  <a:lnTo>
                    <a:pt x="0" y="0"/>
                  </a:lnTo>
                  <a:close/>
                </a:path>
                <a:path w="15875" h="17145">
                  <a:moveTo>
                    <a:pt x="11863" y="7947"/>
                  </a:moveTo>
                  <a:lnTo>
                    <a:pt x="9486" y="8607"/>
                  </a:lnTo>
                  <a:lnTo>
                    <a:pt x="12478" y="8607"/>
                  </a:lnTo>
                  <a:lnTo>
                    <a:pt x="11863" y="7947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60" name="object 60"/>
            <p:cNvSpPr/>
            <p:nvPr/>
          </p:nvSpPr>
          <p:spPr>
            <a:xfrm>
              <a:off x="8997729" y="4961207"/>
              <a:ext cx="15875" cy="17145"/>
            </a:xfrm>
            <a:custGeom>
              <a:avLst/>
              <a:gdLst/>
              <a:ahLst/>
              <a:cxnLst/>
              <a:rect l="l" t="t" r="r" b="b"/>
              <a:pathLst>
                <a:path w="15875" h="17145">
                  <a:moveTo>
                    <a:pt x="5455" y="8544"/>
                  </a:moveTo>
                  <a:lnTo>
                    <a:pt x="5989" y="10565"/>
                  </a:lnTo>
                  <a:lnTo>
                    <a:pt x="8837" y="16617"/>
                  </a:lnTo>
                  <a:lnTo>
                    <a:pt x="11863" y="15664"/>
                  </a:lnTo>
                  <a:lnTo>
                    <a:pt x="15360" y="11455"/>
                  </a:lnTo>
                  <a:lnTo>
                    <a:pt x="13580" y="9790"/>
                  </a:lnTo>
                  <a:lnTo>
                    <a:pt x="11863" y="7947"/>
                  </a:lnTo>
                  <a:lnTo>
                    <a:pt x="9486" y="8607"/>
                  </a:lnTo>
                  <a:lnTo>
                    <a:pt x="9193" y="7057"/>
                  </a:lnTo>
                  <a:lnTo>
                    <a:pt x="8837" y="5455"/>
                  </a:lnTo>
                  <a:lnTo>
                    <a:pt x="10020" y="2785"/>
                  </a:lnTo>
                  <a:lnTo>
                    <a:pt x="7591" y="2670"/>
                  </a:lnTo>
                  <a:lnTo>
                    <a:pt x="5099" y="2429"/>
                  </a:lnTo>
                  <a:lnTo>
                    <a:pt x="0" y="0"/>
                  </a:lnTo>
                  <a:lnTo>
                    <a:pt x="1246" y="2670"/>
                  </a:lnTo>
                  <a:lnTo>
                    <a:pt x="2492" y="5277"/>
                  </a:lnTo>
                  <a:lnTo>
                    <a:pt x="4984" y="6586"/>
                  </a:lnTo>
                  <a:lnTo>
                    <a:pt x="5455" y="8607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61" name="object 61"/>
            <p:cNvSpPr/>
            <p:nvPr/>
          </p:nvSpPr>
          <p:spPr>
            <a:xfrm>
              <a:off x="8993569" y="4966841"/>
              <a:ext cx="18415" cy="24130"/>
            </a:xfrm>
            <a:custGeom>
              <a:avLst/>
              <a:gdLst/>
              <a:ahLst/>
              <a:cxnLst/>
              <a:rect l="l" t="t" r="r" b="b"/>
              <a:pathLst>
                <a:path w="18415" h="24129">
                  <a:moveTo>
                    <a:pt x="3560" y="0"/>
                  </a:moveTo>
                  <a:lnTo>
                    <a:pt x="1780" y="1193"/>
                  </a:lnTo>
                  <a:lnTo>
                    <a:pt x="0" y="2439"/>
                  </a:lnTo>
                  <a:lnTo>
                    <a:pt x="596" y="5287"/>
                  </a:lnTo>
                  <a:lnTo>
                    <a:pt x="1780" y="8607"/>
                  </a:lnTo>
                  <a:lnTo>
                    <a:pt x="3026" y="11989"/>
                  </a:lnTo>
                  <a:lnTo>
                    <a:pt x="3382" y="14240"/>
                  </a:lnTo>
                  <a:lnTo>
                    <a:pt x="6429" y="16617"/>
                  </a:lnTo>
                  <a:lnTo>
                    <a:pt x="9371" y="18805"/>
                  </a:lnTo>
                  <a:lnTo>
                    <a:pt x="12345" y="23967"/>
                  </a:lnTo>
                  <a:lnTo>
                    <a:pt x="15905" y="21182"/>
                  </a:lnTo>
                  <a:lnTo>
                    <a:pt x="18397" y="18690"/>
                  </a:lnTo>
                  <a:lnTo>
                    <a:pt x="15905" y="17622"/>
                  </a:lnTo>
                  <a:lnTo>
                    <a:pt x="13528" y="16617"/>
                  </a:lnTo>
                  <a:lnTo>
                    <a:pt x="11277" y="14481"/>
                  </a:lnTo>
                  <a:lnTo>
                    <a:pt x="8366" y="10973"/>
                  </a:lnTo>
                  <a:lnTo>
                    <a:pt x="6052" y="9727"/>
                  </a:lnTo>
                  <a:lnTo>
                    <a:pt x="4272" y="3329"/>
                  </a:lnTo>
                  <a:lnTo>
                    <a:pt x="3560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62" name="object 62"/>
            <p:cNvSpPr/>
            <p:nvPr/>
          </p:nvSpPr>
          <p:spPr>
            <a:xfrm>
              <a:off x="8993569" y="4966841"/>
              <a:ext cx="18415" cy="24130"/>
            </a:xfrm>
            <a:custGeom>
              <a:avLst/>
              <a:gdLst/>
              <a:ahLst/>
              <a:cxnLst/>
              <a:rect l="l" t="t" r="r" b="b"/>
              <a:pathLst>
                <a:path w="18415" h="24129">
                  <a:moveTo>
                    <a:pt x="16020" y="17622"/>
                  </a:moveTo>
                  <a:lnTo>
                    <a:pt x="13528" y="16617"/>
                  </a:lnTo>
                  <a:lnTo>
                    <a:pt x="11277" y="14481"/>
                  </a:lnTo>
                  <a:lnTo>
                    <a:pt x="9790" y="12701"/>
                  </a:lnTo>
                  <a:lnTo>
                    <a:pt x="8366" y="10973"/>
                  </a:lnTo>
                  <a:lnTo>
                    <a:pt x="6052" y="9727"/>
                  </a:lnTo>
                  <a:lnTo>
                    <a:pt x="5162" y="6533"/>
                  </a:lnTo>
                  <a:lnTo>
                    <a:pt x="4272" y="3329"/>
                  </a:lnTo>
                  <a:lnTo>
                    <a:pt x="3560" y="0"/>
                  </a:lnTo>
                  <a:lnTo>
                    <a:pt x="1780" y="1193"/>
                  </a:lnTo>
                  <a:lnTo>
                    <a:pt x="0" y="2439"/>
                  </a:lnTo>
                  <a:lnTo>
                    <a:pt x="596" y="5287"/>
                  </a:lnTo>
                  <a:lnTo>
                    <a:pt x="1780" y="8607"/>
                  </a:lnTo>
                  <a:lnTo>
                    <a:pt x="3026" y="11989"/>
                  </a:lnTo>
                  <a:lnTo>
                    <a:pt x="3382" y="14240"/>
                  </a:lnTo>
                  <a:lnTo>
                    <a:pt x="6345" y="16554"/>
                  </a:lnTo>
                  <a:lnTo>
                    <a:pt x="9371" y="18805"/>
                  </a:lnTo>
                  <a:lnTo>
                    <a:pt x="12345" y="23967"/>
                  </a:lnTo>
                  <a:lnTo>
                    <a:pt x="15905" y="21182"/>
                  </a:lnTo>
                  <a:lnTo>
                    <a:pt x="18397" y="18690"/>
                  </a:lnTo>
                  <a:lnTo>
                    <a:pt x="15905" y="17622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63" name="object 63"/>
            <p:cNvSpPr/>
            <p:nvPr/>
          </p:nvSpPr>
          <p:spPr>
            <a:xfrm>
              <a:off x="9000335" y="4994192"/>
              <a:ext cx="9525" cy="12065"/>
            </a:xfrm>
            <a:custGeom>
              <a:avLst/>
              <a:gdLst/>
              <a:ahLst/>
              <a:cxnLst/>
              <a:rect l="l" t="t" r="r" b="b"/>
              <a:pathLst>
                <a:path w="9525" h="12064">
                  <a:moveTo>
                    <a:pt x="5580" y="0"/>
                  </a:moveTo>
                  <a:lnTo>
                    <a:pt x="4156" y="1005"/>
                  </a:lnTo>
                  <a:lnTo>
                    <a:pt x="3444" y="2314"/>
                  </a:lnTo>
                  <a:lnTo>
                    <a:pt x="2732" y="3497"/>
                  </a:lnTo>
                  <a:lnTo>
                    <a:pt x="0" y="7120"/>
                  </a:lnTo>
                  <a:lnTo>
                    <a:pt x="2198" y="8659"/>
                  </a:lnTo>
                  <a:lnTo>
                    <a:pt x="4334" y="10209"/>
                  </a:lnTo>
                  <a:lnTo>
                    <a:pt x="8963" y="11455"/>
                  </a:lnTo>
                  <a:lnTo>
                    <a:pt x="8963" y="7235"/>
                  </a:lnTo>
                  <a:lnTo>
                    <a:pt x="8073" y="4628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64" name="object 64"/>
            <p:cNvSpPr/>
            <p:nvPr/>
          </p:nvSpPr>
          <p:spPr>
            <a:xfrm>
              <a:off x="9000335" y="4994192"/>
              <a:ext cx="9525" cy="12065"/>
            </a:xfrm>
            <a:custGeom>
              <a:avLst/>
              <a:gdLst/>
              <a:ahLst/>
              <a:cxnLst/>
              <a:rect l="l" t="t" r="r" b="b"/>
              <a:pathLst>
                <a:path w="9525" h="12064">
                  <a:moveTo>
                    <a:pt x="3382" y="2314"/>
                  </a:moveTo>
                  <a:lnTo>
                    <a:pt x="2732" y="3497"/>
                  </a:lnTo>
                  <a:lnTo>
                    <a:pt x="0" y="7120"/>
                  </a:lnTo>
                  <a:lnTo>
                    <a:pt x="2198" y="8659"/>
                  </a:lnTo>
                  <a:lnTo>
                    <a:pt x="4334" y="10209"/>
                  </a:lnTo>
                  <a:lnTo>
                    <a:pt x="8963" y="11455"/>
                  </a:lnTo>
                  <a:lnTo>
                    <a:pt x="8963" y="7769"/>
                  </a:lnTo>
                  <a:lnTo>
                    <a:pt x="8963" y="7235"/>
                  </a:lnTo>
                  <a:lnTo>
                    <a:pt x="8073" y="4628"/>
                  </a:lnTo>
                  <a:lnTo>
                    <a:pt x="6827" y="2314"/>
                  </a:lnTo>
                  <a:lnTo>
                    <a:pt x="5580" y="0"/>
                  </a:lnTo>
                  <a:lnTo>
                    <a:pt x="4156" y="1005"/>
                  </a:lnTo>
                  <a:lnTo>
                    <a:pt x="3444" y="2314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65" name="object 65"/>
            <p:cNvSpPr/>
            <p:nvPr/>
          </p:nvSpPr>
          <p:spPr>
            <a:xfrm>
              <a:off x="9002356" y="5013833"/>
              <a:ext cx="5715" cy="17145"/>
            </a:xfrm>
            <a:custGeom>
              <a:avLst/>
              <a:gdLst/>
              <a:ahLst/>
              <a:cxnLst/>
              <a:rect l="l" t="t" r="r" b="b"/>
              <a:pathLst>
                <a:path w="5715" h="17145">
                  <a:moveTo>
                    <a:pt x="1068" y="0"/>
                  </a:moveTo>
                  <a:lnTo>
                    <a:pt x="293" y="2429"/>
                  </a:lnTo>
                  <a:lnTo>
                    <a:pt x="178" y="5455"/>
                  </a:lnTo>
                  <a:lnTo>
                    <a:pt x="0" y="8481"/>
                  </a:lnTo>
                  <a:lnTo>
                    <a:pt x="534" y="16543"/>
                  </a:lnTo>
                  <a:lnTo>
                    <a:pt x="2366" y="15119"/>
                  </a:lnTo>
                  <a:lnTo>
                    <a:pt x="4094" y="13695"/>
                  </a:lnTo>
                  <a:lnTo>
                    <a:pt x="5340" y="10502"/>
                  </a:lnTo>
                  <a:lnTo>
                    <a:pt x="4324" y="6816"/>
                  </a:lnTo>
                  <a:lnTo>
                    <a:pt x="4984" y="1005"/>
                  </a:lnTo>
                  <a:lnTo>
                    <a:pt x="3026" y="408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66" name="object 66"/>
            <p:cNvSpPr/>
            <p:nvPr/>
          </p:nvSpPr>
          <p:spPr>
            <a:xfrm>
              <a:off x="9002356" y="5013833"/>
              <a:ext cx="5715" cy="17145"/>
            </a:xfrm>
            <a:custGeom>
              <a:avLst/>
              <a:gdLst/>
              <a:ahLst/>
              <a:cxnLst/>
              <a:rect l="l" t="t" r="r" b="b"/>
              <a:pathLst>
                <a:path w="5715" h="17145">
                  <a:moveTo>
                    <a:pt x="2963" y="471"/>
                  </a:moveTo>
                  <a:lnTo>
                    <a:pt x="1068" y="0"/>
                  </a:lnTo>
                  <a:lnTo>
                    <a:pt x="293" y="2429"/>
                  </a:lnTo>
                  <a:lnTo>
                    <a:pt x="178" y="5455"/>
                  </a:lnTo>
                  <a:lnTo>
                    <a:pt x="0" y="8481"/>
                  </a:lnTo>
                  <a:lnTo>
                    <a:pt x="534" y="16543"/>
                  </a:lnTo>
                  <a:lnTo>
                    <a:pt x="2366" y="15119"/>
                  </a:lnTo>
                  <a:lnTo>
                    <a:pt x="4094" y="13695"/>
                  </a:lnTo>
                  <a:lnTo>
                    <a:pt x="5340" y="10502"/>
                  </a:lnTo>
                  <a:lnTo>
                    <a:pt x="4450" y="7298"/>
                  </a:lnTo>
                  <a:lnTo>
                    <a:pt x="4324" y="6816"/>
                  </a:lnTo>
                  <a:lnTo>
                    <a:pt x="4984" y="1005"/>
                  </a:lnTo>
                  <a:lnTo>
                    <a:pt x="3026" y="408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67" name="object 67"/>
            <p:cNvSpPr/>
            <p:nvPr/>
          </p:nvSpPr>
          <p:spPr>
            <a:xfrm>
              <a:off x="8984258" y="4972594"/>
              <a:ext cx="8255" cy="10795"/>
            </a:xfrm>
            <a:custGeom>
              <a:avLst/>
              <a:gdLst/>
              <a:ahLst/>
              <a:cxnLst/>
              <a:rect l="l" t="t" r="r" b="b"/>
              <a:pathLst>
                <a:path w="8254" h="10795">
                  <a:moveTo>
                    <a:pt x="5874" y="0"/>
                  </a:moveTo>
                  <a:lnTo>
                    <a:pt x="3738" y="1068"/>
                  </a:lnTo>
                  <a:lnTo>
                    <a:pt x="1602" y="2198"/>
                  </a:lnTo>
                  <a:lnTo>
                    <a:pt x="0" y="8900"/>
                  </a:lnTo>
                  <a:lnTo>
                    <a:pt x="1958" y="9256"/>
                  </a:lnTo>
                  <a:lnTo>
                    <a:pt x="3916" y="9559"/>
                  </a:lnTo>
                  <a:lnTo>
                    <a:pt x="6701" y="10324"/>
                  </a:lnTo>
                  <a:lnTo>
                    <a:pt x="6942" y="9256"/>
                  </a:lnTo>
                  <a:lnTo>
                    <a:pt x="7120" y="8188"/>
                  </a:lnTo>
                  <a:lnTo>
                    <a:pt x="7654" y="7779"/>
                  </a:lnTo>
                  <a:lnTo>
                    <a:pt x="6827" y="534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68" name="object 68"/>
            <p:cNvSpPr/>
            <p:nvPr/>
          </p:nvSpPr>
          <p:spPr>
            <a:xfrm>
              <a:off x="8984258" y="4972594"/>
              <a:ext cx="8255" cy="10795"/>
            </a:xfrm>
            <a:custGeom>
              <a:avLst/>
              <a:gdLst/>
              <a:ahLst/>
              <a:cxnLst/>
              <a:rect l="l" t="t" r="r" b="b"/>
              <a:pathLst>
                <a:path w="8254" h="10795">
                  <a:moveTo>
                    <a:pt x="3738" y="1130"/>
                  </a:moveTo>
                  <a:lnTo>
                    <a:pt x="1602" y="2198"/>
                  </a:lnTo>
                  <a:lnTo>
                    <a:pt x="0" y="8900"/>
                  </a:lnTo>
                  <a:lnTo>
                    <a:pt x="1958" y="9256"/>
                  </a:lnTo>
                  <a:lnTo>
                    <a:pt x="3916" y="9559"/>
                  </a:lnTo>
                  <a:lnTo>
                    <a:pt x="6701" y="10324"/>
                  </a:lnTo>
                  <a:lnTo>
                    <a:pt x="6942" y="9256"/>
                  </a:lnTo>
                  <a:lnTo>
                    <a:pt x="7120" y="8188"/>
                  </a:lnTo>
                  <a:lnTo>
                    <a:pt x="7654" y="7779"/>
                  </a:lnTo>
                  <a:lnTo>
                    <a:pt x="6942" y="5696"/>
                  </a:lnTo>
                  <a:lnTo>
                    <a:pt x="6827" y="5340"/>
                  </a:lnTo>
                  <a:lnTo>
                    <a:pt x="5874" y="0"/>
                  </a:lnTo>
                  <a:lnTo>
                    <a:pt x="3738" y="1068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69" name="object 69"/>
            <p:cNvSpPr/>
            <p:nvPr/>
          </p:nvSpPr>
          <p:spPr>
            <a:xfrm>
              <a:off x="10215090" y="4407105"/>
              <a:ext cx="5715" cy="8890"/>
            </a:xfrm>
            <a:custGeom>
              <a:avLst/>
              <a:gdLst/>
              <a:ahLst/>
              <a:cxnLst/>
              <a:rect l="l" t="t" r="r" b="b"/>
              <a:pathLst>
                <a:path w="5715" h="8889">
                  <a:moveTo>
                    <a:pt x="0" y="0"/>
                  </a:moveTo>
                  <a:lnTo>
                    <a:pt x="5162" y="8366"/>
                  </a:lnTo>
                  <a:lnTo>
                    <a:pt x="5696" y="3560"/>
                  </a:lnTo>
                  <a:lnTo>
                    <a:pt x="3026" y="16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70" name="object 70"/>
            <p:cNvSpPr/>
            <p:nvPr/>
          </p:nvSpPr>
          <p:spPr>
            <a:xfrm>
              <a:off x="10215090" y="4407105"/>
              <a:ext cx="5715" cy="8890"/>
            </a:xfrm>
            <a:custGeom>
              <a:avLst/>
              <a:gdLst/>
              <a:ahLst/>
              <a:cxnLst/>
              <a:rect l="l" t="t" r="r" b="b"/>
              <a:pathLst>
                <a:path w="5715" h="8889">
                  <a:moveTo>
                    <a:pt x="0" y="0"/>
                  </a:moveTo>
                  <a:lnTo>
                    <a:pt x="3026" y="1602"/>
                  </a:lnTo>
                  <a:lnTo>
                    <a:pt x="5696" y="3560"/>
                  </a:lnTo>
                  <a:lnTo>
                    <a:pt x="5162" y="8366"/>
                  </a:lnTo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71" name="object 71"/>
            <p:cNvSpPr/>
            <p:nvPr/>
          </p:nvSpPr>
          <p:spPr>
            <a:xfrm>
              <a:off x="14945576" y="8676845"/>
              <a:ext cx="26034" cy="14604"/>
            </a:xfrm>
            <a:custGeom>
              <a:avLst/>
              <a:gdLst/>
              <a:ahLst/>
              <a:cxnLst/>
              <a:rect l="l" t="t" r="r" b="b"/>
              <a:pathLst>
                <a:path w="26034" h="14604">
                  <a:moveTo>
                    <a:pt x="11248" y="0"/>
                  </a:moveTo>
                  <a:lnTo>
                    <a:pt x="5196" y="3141"/>
                  </a:lnTo>
                  <a:lnTo>
                    <a:pt x="1473" y="6811"/>
                  </a:lnTo>
                  <a:lnTo>
                    <a:pt x="0" y="11320"/>
                  </a:lnTo>
                  <a:lnTo>
                    <a:pt x="1821" y="14127"/>
                  </a:lnTo>
                  <a:lnTo>
                    <a:pt x="7981" y="12690"/>
                  </a:lnTo>
                  <a:lnTo>
                    <a:pt x="10892" y="8418"/>
                  </a:lnTo>
                  <a:lnTo>
                    <a:pt x="15457" y="7769"/>
                  </a:lnTo>
                  <a:lnTo>
                    <a:pt x="19970" y="7057"/>
                  </a:lnTo>
                  <a:lnTo>
                    <a:pt x="25603" y="5329"/>
                  </a:lnTo>
                  <a:lnTo>
                    <a:pt x="22515" y="3141"/>
                  </a:lnTo>
                  <a:lnTo>
                    <a:pt x="19373" y="1068"/>
                  </a:lnTo>
                  <a:lnTo>
                    <a:pt x="11248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72" name="object 72"/>
            <p:cNvSpPr/>
            <p:nvPr/>
          </p:nvSpPr>
          <p:spPr>
            <a:xfrm>
              <a:off x="14945576" y="8676845"/>
              <a:ext cx="26034" cy="14604"/>
            </a:xfrm>
            <a:custGeom>
              <a:avLst/>
              <a:gdLst/>
              <a:ahLst/>
              <a:cxnLst/>
              <a:rect l="l" t="t" r="r" b="b"/>
              <a:pathLst>
                <a:path w="26034" h="14604">
                  <a:moveTo>
                    <a:pt x="7981" y="12690"/>
                  </a:moveTo>
                  <a:lnTo>
                    <a:pt x="10892" y="8418"/>
                  </a:lnTo>
                  <a:lnTo>
                    <a:pt x="15457" y="7769"/>
                  </a:lnTo>
                  <a:lnTo>
                    <a:pt x="19970" y="7057"/>
                  </a:lnTo>
                  <a:lnTo>
                    <a:pt x="25603" y="5329"/>
                  </a:lnTo>
                  <a:lnTo>
                    <a:pt x="22515" y="3141"/>
                  </a:lnTo>
                  <a:lnTo>
                    <a:pt x="19373" y="1068"/>
                  </a:lnTo>
                  <a:lnTo>
                    <a:pt x="11248" y="0"/>
                  </a:lnTo>
                  <a:lnTo>
                    <a:pt x="5196" y="3141"/>
                  </a:lnTo>
                  <a:lnTo>
                    <a:pt x="1473" y="6811"/>
                  </a:lnTo>
                  <a:lnTo>
                    <a:pt x="0" y="11320"/>
                  </a:lnTo>
                  <a:lnTo>
                    <a:pt x="1821" y="14127"/>
                  </a:lnTo>
                  <a:lnTo>
                    <a:pt x="7981" y="12690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73" name="object 73"/>
            <p:cNvSpPr/>
            <p:nvPr/>
          </p:nvSpPr>
          <p:spPr>
            <a:xfrm>
              <a:off x="14951780" y="8700098"/>
              <a:ext cx="10160" cy="12065"/>
            </a:xfrm>
            <a:custGeom>
              <a:avLst/>
              <a:gdLst/>
              <a:ahLst/>
              <a:cxnLst/>
              <a:rect l="l" t="t" r="r" b="b"/>
              <a:pathLst>
                <a:path w="10159" h="12065">
                  <a:moveTo>
                    <a:pt x="8837" y="0"/>
                  </a:moveTo>
                  <a:lnTo>
                    <a:pt x="2136" y="4209"/>
                  </a:lnTo>
                  <a:lnTo>
                    <a:pt x="0" y="9549"/>
                  </a:lnTo>
                  <a:lnTo>
                    <a:pt x="2848" y="10554"/>
                  </a:lnTo>
                  <a:lnTo>
                    <a:pt x="5696" y="11622"/>
                  </a:lnTo>
                  <a:lnTo>
                    <a:pt x="10020" y="9308"/>
                  </a:lnTo>
                  <a:lnTo>
                    <a:pt x="9549" y="7057"/>
                  </a:lnTo>
                  <a:lnTo>
                    <a:pt x="8837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74" name="object 74"/>
            <p:cNvSpPr/>
            <p:nvPr/>
          </p:nvSpPr>
          <p:spPr>
            <a:xfrm>
              <a:off x="14951780" y="8700098"/>
              <a:ext cx="10160" cy="12065"/>
            </a:xfrm>
            <a:custGeom>
              <a:avLst/>
              <a:gdLst/>
              <a:ahLst/>
              <a:cxnLst/>
              <a:rect l="l" t="t" r="r" b="b"/>
              <a:pathLst>
                <a:path w="10159" h="12065">
                  <a:moveTo>
                    <a:pt x="9549" y="7057"/>
                  </a:moveTo>
                  <a:lnTo>
                    <a:pt x="8837" y="0"/>
                  </a:lnTo>
                  <a:lnTo>
                    <a:pt x="5518" y="2073"/>
                  </a:lnTo>
                  <a:lnTo>
                    <a:pt x="2136" y="4209"/>
                  </a:lnTo>
                  <a:lnTo>
                    <a:pt x="0" y="9549"/>
                  </a:lnTo>
                  <a:lnTo>
                    <a:pt x="2848" y="10554"/>
                  </a:lnTo>
                  <a:lnTo>
                    <a:pt x="5696" y="11622"/>
                  </a:lnTo>
                  <a:lnTo>
                    <a:pt x="10020" y="9308"/>
                  </a:lnTo>
                  <a:lnTo>
                    <a:pt x="9549" y="7057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75" name="object 75"/>
            <p:cNvSpPr/>
            <p:nvPr/>
          </p:nvSpPr>
          <p:spPr>
            <a:xfrm>
              <a:off x="14342677" y="8346755"/>
              <a:ext cx="24130" cy="16510"/>
            </a:xfrm>
            <a:custGeom>
              <a:avLst/>
              <a:gdLst/>
              <a:ahLst/>
              <a:cxnLst/>
              <a:rect l="l" t="t" r="r" b="b"/>
              <a:pathLst>
                <a:path w="24130" h="16509">
                  <a:moveTo>
                    <a:pt x="5936" y="0"/>
                  </a:moveTo>
                  <a:lnTo>
                    <a:pt x="0" y="8722"/>
                  </a:lnTo>
                  <a:lnTo>
                    <a:pt x="178" y="8722"/>
                  </a:lnTo>
                  <a:lnTo>
                    <a:pt x="356" y="8533"/>
                  </a:lnTo>
                  <a:lnTo>
                    <a:pt x="2732" y="7591"/>
                  </a:lnTo>
                  <a:lnTo>
                    <a:pt x="2732" y="11559"/>
                  </a:lnTo>
                  <a:lnTo>
                    <a:pt x="3151" y="13873"/>
                  </a:lnTo>
                  <a:lnTo>
                    <a:pt x="3685" y="16313"/>
                  </a:lnTo>
                  <a:lnTo>
                    <a:pt x="8010" y="13580"/>
                  </a:lnTo>
                  <a:lnTo>
                    <a:pt x="13350" y="14177"/>
                  </a:lnTo>
                  <a:lnTo>
                    <a:pt x="15486" y="9664"/>
                  </a:lnTo>
                  <a:lnTo>
                    <a:pt x="16554" y="7298"/>
                  </a:lnTo>
                  <a:lnTo>
                    <a:pt x="19161" y="10491"/>
                  </a:lnTo>
                  <a:lnTo>
                    <a:pt x="21538" y="11266"/>
                  </a:lnTo>
                  <a:lnTo>
                    <a:pt x="23852" y="12104"/>
                  </a:lnTo>
                  <a:lnTo>
                    <a:pt x="22847" y="1717"/>
                  </a:lnTo>
                  <a:lnTo>
                    <a:pt x="23140" y="712"/>
                  </a:lnTo>
                  <a:lnTo>
                    <a:pt x="17507" y="52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76" name="object 76"/>
            <p:cNvSpPr/>
            <p:nvPr/>
          </p:nvSpPr>
          <p:spPr>
            <a:xfrm>
              <a:off x="14342677" y="8346755"/>
              <a:ext cx="24130" cy="16510"/>
            </a:xfrm>
            <a:custGeom>
              <a:avLst/>
              <a:gdLst/>
              <a:ahLst/>
              <a:cxnLst/>
              <a:rect l="l" t="t" r="r" b="b"/>
              <a:pathLst>
                <a:path w="24130" h="16509">
                  <a:moveTo>
                    <a:pt x="23140" y="649"/>
                  </a:moveTo>
                  <a:lnTo>
                    <a:pt x="17507" y="52"/>
                  </a:lnTo>
                  <a:lnTo>
                    <a:pt x="5936" y="0"/>
                  </a:lnTo>
                  <a:lnTo>
                    <a:pt x="0" y="8722"/>
                  </a:lnTo>
                  <a:lnTo>
                    <a:pt x="178" y="8722"/>
                  </a:lnTo>
                  <a:lnTo>
                    <a:pt x="356" y="8533"/>
                  </a:lnTo>
                  <a:lnTo>
                    <a:pt x="2732" y="7591"/>
                  </a:lnTo>
                  <a:lnTo>
                    <a:pt x="2732" y="11559"/>
                  </a:lnTo>
                  <a:lnTo>
                    <a:pt x="3151" y="13873"/>
                  </a:lnTo>
                  <a:lnTo>
                    <a:pt x="3685" y="16313"/>
                  </a:lnTo>
                  <a:lnTo>
                    <a:pt x="8010" y="13580"/>
                  </a:lnTo>
                  <a:lnTo>
                    <a:pt x="10565" y="13873"/>
                  </a:lnTo>
                  <a:lnTo>
                    <a:pt x="13350" y="14177"/>
                  </a:lnTo>
                  <a:lnTo>
                    <a:pt x="14355" y="12093"/>
                  </a:lnTo>
                  <a:lnTo>
                    <a:pt x="15486" y="9664"/>
                  </a:lnTo>
                  <a:lnTo>
                    <a:pt x="16554" y="7298"/>
                  </a:lnTo>
                  <a:lnTo>
                    <a:pt x="19161" y="10491"/>
                  </a:lnTo>
                  <a:lnTo>
                    <a:pt x="21538" y="11266"/>
                  </a:lnTo>
                  <a:lnTo>
                    <a:pt x="23852" y="12104"/>
                  </a:lnTo>
                  <a:lnTo>
                    <a:pt x="22847" y="1717"/>
                  </a:lnTo>
                  <a:lnTo>
                    <a:pt x="23140" y="712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77" name="object 77"/>
            <p:cNvSpPr/>
            <p:nvPr/>
          </p:nvSpPr>
          <p:spPr>
            <a:xfrm>
              <a:off x="14373527" y="8321241"/>
              <a:ext cx="104139" cy="41275"/>
            </a:xfrm>
            <a:custGeom>
              <a:avLst/>
              <a:gdLst/>
              <a:ahLst/>
              <a:cxnLst/>
              <a:rect l="l" t="t" r="r" b="b"/>
              <a:pathLst>
                <a:path w="104140" h="41275">
                  <a:moveTo>
                    <a:pt x="74206" y="22187"/>
                  </a:moveTo>
                  <a:lnTo>
                    <a:pt x="3560" y="22187"/>
                  </a:lnTo>
                  <a:lnTo>
                    <a:pt x="19695" y="39925"/>
                  </a:lnTo>
                  <a:lnTo>
                    <a:pt x="19695" y="41108"/>
                  </a:lnTo>
                  <a:lnTo>
                    <a:pt x="21538" y="41108"/>
                  </a:lnTo>
                  <a:lnTo>
                    <a:pt x="24093" y="40637"/>
                  </a:lnTo>
                  <a:lnTo>
                    <a:pt x="25632" y="38564"/>
                  </a:lnTo>
                  <a:lnTo>
                    <a:pt x="28302" y="35182"/>
                  </a:lnTo>
                  <a:lnTo>
                    <a:pt x="31444" y="29957"/>
                  </a:lnTo>
                  <a:lnTo>
                    <a:pt x="52661" y="29957"/>
                  </a:lnTo>
                  <a:lnTo>
                    <a:pt x="58750" y="28989"/>
                  </a:lnTo>
                  <a:lnTo>
                    <a:pt x="63840" y="27465"/>
                  </a:lnTo>
                  <a:lnTo>
                    <a:pt x="67516" y="25391"/>
                  </a:lnTo>
                  <a:lnTo>
                    <a:pt x="74206" y="22187"/>
                  </a:lnTo>
                  <a:close/>
                </a:path>
                <a:path w="104140" h="41275">
                  <a:moveTo>
                    <a:pt x="52661" y="29957"/>
                  </a:moveTo>
                  <a:lnTo>
                    <a:pt x="31444" y="29957"/>
                  </a:lnTo>
                  <a:lnTo>
                    <a:pt x="36721" y="30784"/>
                  </a:lnTo>
                  <a:lnTo>
                    <a:pt x="42677" y="30938"/>
                  </a:lnTo>
                  <a:lnTo>
                    <a:pt x="50858" y="30243"/>
                  </a:lnTo>
                  <a:lnTo>
                    <a:pt x="52661" y="29957"/>
                  </a:lnTo>
                  <a:close/>
                </a:path>
                <a:path w="104140" h="41275">
                  <a:moveTo>
                    <a:pt x="27412" y="2314"/>
                  </a:moveTo>
                  <a:lnTo>
                    <a:pt x="23375" y="5989"/>
                  </a:lnTo>
                  <a:lnTo>
                    <a:pt x="19517" y="9434"/>
                  </a:lnTo>
                  <a:lnTo>
                    <a:pt x="12575" y="18690"/>
                  </a:lnTo>
                  <a:lnTo>
                    <a:pt x="5402" y="20522"/>
                  </a:lnTo>
                  <a:lnTo>
                    <a:pt x="534" y="22962"/>
                  </a:lnTo>
                  <a:lnTo>
                    <a:pt x="0" y="23255"/>
                  </a:lnTo>
                  <a:lnTo>
                    <a:pt x="2020" y="22606"/>
                  </a:lnTo>
                  <a:lnTo>
                    <a:pt x="3560" y="22187"/>
                  </a:lnTo>
                  <a:lnTo>
                    <a:pt x="74206" y="22187"/>
                  </a:lnTo>
                  <a:lnTo>
                    <a:pt x="79913" y="19454"/>
                  </a:lnTo>
                  <a:lnTo>
                    <a:pt x="87390" y="16847"/>
                  </a:lnTo>
                  <a:lnTo>
                    <a:pt x="93201" y="10973"/>
                  </a:lnTo>
                  <a:lnTo>
                    <a:pt x="96646" y="9727"/>
                  </a:lnTo>
                  <a:lnTo>
                    <a:pt x="100080" y="8429"/>
                  </a:lnTo>
                  <a:lnTo>
                    <a:pt x="101275" y="5989"/>
                  </a:lnTo>
                  <a:lnTo>
                    <a:pt x="36491" y="5989"/>
                  </a:lnTo>
                  <a:lnTo>
                    <a:pt x="27412" y="2314"/>
                  </a:lnTo>
                  <a:close/>
                </a:path>
                <a:path w="104140" h="41275">
                  <a:moveTo>
                    <a:pt x="65087" y="3675"/>
                  </a:moveTo>
                  <a:lnTo>
                    <a:pt x="57254" y="5340"/>
                  </a:lnTo>
                  <a:lnTo>
                    <a:pt x="36491" y="5989"/>
                  </a:lnTo>
                  <a:lnTo>
                    <a:pt x="101275" y="5989"/>
                  </a:lnTo>
                  <a:lnTo>
                    <a:pt x="102378" y="3738"/>
                  </a:lnTo>
                  <a:lnTo>
                    <a:pt x="70594" y="3738"/>
                  </a:lnTo>
                  <a:lnTo>
                    <a:pt x="65087" y="3675"/>
                  </a:lnTo>
                  <a:close/>
                </a:path>
                <a:path w="104140" h="41275">
                  <a:moveTo>
                    <a:pt x="99253" y="0"/>
                  </a:moveTo>
                  <a:lnTo>
                    <a:pt x="93568" y="600"/>
                  </a:lnTo>
                  <a:lnTo>
                    <a:pt x="76786" y="3202"/>
                  </a:lnTo>
                  <a:lnTo>
                    <a:pt x="70594" y="3738"/>
                  </a:lnTo>
                  <a:lnTo>
                    <a:pt x="102378" y="3738"/>
                  </a:lnTo>
                  <a:lnTo>
                    <a:pt x="104122" y="178"/>
                  </a:lnTo>
                  <a:lnTo>
                    <a:pt x="99253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78" name="object 78"/>
            <p:cNvSpPr/>
            <p:nvPr/>
          </p:nvSpPr>
          <p:spPr>
            <a:xfrm>
              <a:off x="14373527" y="8321241"/>
              <a:ext cx="104139" cy="41275"/>
            </a:xfrm>
            <a:custGeom>
              <a:avLst/>
              <a:gdLst/>
              <a:ahLst/>
              <a:cxnLst/>
              <a:rect l="l" t="t" r="r" b="b"/>
              <a:pathLst>
                <a:path w="104140" h="41275">
                  <a:moveTo>
                    <a:pt x="99253" y="0"/>
                  </a:moveTo>
                  <a:lnTo>
                    <a:pt x="93568" y="600"/>
                  </a:lnTo>
                  <a:lnTo>
                    <a:pt x="85261" y="1912"/>
                  </a:lnTo>
                  <a:lnTo>
                    <a:pt x="76786" y="3202"/>
                  </a:lnTo>
                  <a:lnTo>
                    <a:pt x="70594" y="3738"/>
                  </a:lnTo>
                  <a:lnTo>
                    <a:pt x="65087" y="3675"/>
                  </a:lnTo>
                  <a:lnTo>
                    <a:pt x="57254" y="5340"/>
                  </a:lnTo>
                  <a:lnTo>
                    <a:pt x="46867" y="5633"/>
                  </a:lnTo>
                  <a:lnTo>
                    <a:pt x="36491" y="5989"/>
                  </a:lnTo>
                  <a:lnTo>
                    <a:pt x="27412" y="2314"/>
                  </a:lnTo>
                  <a:lnTo>
                    <a:pt x="23433" y="5936"/>
                  </a:lnTo>
                  <a:lnTo>
                    <a:pt x="19517" y="9434"/>
                  </a:lnTo>
                  <a:lnTo>
                    <a:pt x="12575" y="18690"/>
                  </a:lnTo>
                  <a:lnTo>
                    <a:pt x="8837" y="19632"/>
                  </a:lnTo>
                  <a:lnTo>
                    <a:pt x="5402" y="20522"/>
                  </a:lnTo>
                  <a:lnTo>
                    <a:pt x="534" y="22962"/>
                  </a:lnTo>
                  <a:lnTo>
                    <a:pt x="0" y="23255"/>
                  </a:lnTo>
                  <a:lnTo>
                    <a:pt x="2020" y="22606"/>
                  </a:lnTo>
                  <a:lnTo>
                    <a:pt x="3560" y="22187"/>
                  </a:lnTo>
                  <a:lnTo>
                    <a:pt x="19224" y="39391"/>
                  </a:lnTo>
                  <a:lnTo>
                    <a:pt x="19695" y="39925"/>
                  </a:lnTo>
                  <a:lnTo>
                    <a:pt x="19821" y="40522"/>
                  </a:lnTo>
                  <a:lnTo>
                    <a:pt x="19695" y="41108"/>
                  </a:lnTo>
                  <a:lnTo>
                    <a:pt x="21538" y="41108"/>
                  </a:lnTo>
                  <a:lnTo>
                    <a:pt x="24093" y="40637"/>
                  </a:lnTo>
                  <a:lnTo>
                    <a:pt x="25632" y="38564"/>
                  </a:lnTo>
                  <a:lnTo>
                    <a:pt x="28302" y="35182"/>
                  </a:lnTo>
                  <a:lnTo>
                    <a:pt x="31444" y="29957"/>
                  </a:lnTo>
                  <a:lnTo>
                    <a:pt x="36721" y="30784"/>
                  </a:lnTo>
                  <a:lnTo>
                    <a:pt x="42677" y="30938"/>
                  </a:lnTo>
                  <a:lnTo>
                    <a:pt x="50858" y="30243"/>
                  </a:lnTo>
                  <a:lnTo>
                    <a:pt x="58750" y="28989"/>
                  </a:lnTo>
                  <a:lnTo>
                    <a:pt x="63840" y="27465"/>
                  </a:lnTo>
                  <a:lnTo>
                    <a:pt x="67516" y="25391"/>
                  </a:lnTo>
                  <a:lnTo>
                    <a:pt x="79913" y="19454"/>
                  </a:lnTo>
                  <a:lnTo>
                    <a:pt x="83589" y="18156"/>
                  </a:lnTo>
                  <a:lnTo>
                    <a:pt x="87390" y="16847"/>
                  </a:lnTo>
                  <a:lnTo>
                    <a:pt x="93201" y="10973"/>
                  </a:lnTo>
                  <a:lnTo>
                    <a:pt x="96646" y="9727"/>
                  </a:lnTo>
                  <a:lnTo>
                    <a:pt x="100080" y="8429"/>
                  </a:lnTo>
                  <a:lnTo>
                    <a:pt x="104122" y="178"/>
                  </a:lnTo>
                  <a:lnTo>
                    <a:pt x="99253" y="0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79" name="object 79"/>
            <p:cNvSpPr/>
            <p:nvPr/>
          </p:nvSpPr>
          <p:spPr>
            <a:xfrm>
              <a:off x="15170457" y="7365506"/>
              <a:ext cx="26670" cy="17780"/>
            </a:xfrm>
            <a:custGeom>
              <a:avLst/>
              <a:gdLst/>
              <a:ahLst/>
              <a:cxnLst/>
              <a:rect l="l" t="t" r="r" b="b"/>
              <a:pathLst>
                <a:path w="26669" h="17779">
                  <a:moveTo>
                    <a:pt x="5392" y="0"/>
                  </a:moveTo>
                  <a:lnTo>
                    <a:pt x="4628" y="3497"/>
                  </a:lnTo>
                  <a:lnTo>
                    <a:pt x="3968" y="7057"/>
                  </a:lnTo>
                  <a:lnTo>
                    <a:pt x="0" y="16962"/>
                  </a:lnTo>
                  <a:lnTo>
                    <a:pt x="4628" y="17203"/>
                  </a:lnTo>
                  <a:lnTo>
                    <a:pt x="9256" y="17612"/>
                  </a:lnTo>
                  <a:lnTo>
                    <a:pt x="15957" y="13402"/>
                  </a:lnTo>
                  <a:lnTo>
                    <a:pt x="17025" y="9078"/>
                  </a:lnTo>
                  <a:lnTo>
                    <a:pt x="26512" y="1654"/>
                  </a:lnTo>
                  <a:lnTo>
                    <a:pt x="19454" y="1361"/>
                  </a:lnTo>
                  <a:lnTo>
                    <a:pt x="12460" y="1005"/>
                  </a:lnTo>
                  <a:lnTo>
                    <a:pt x="5392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80" name="object 80"/>
            <p:cNvSpPr/>
            <p:nvPr/>
          </p:nvSpPr>
          <p:spPr>
            <a:xfrm>
              <a:off x="15170457" y="7365506"/>
              <a:ext cx="26670" cy="17780"/>
            </a:xfrm>
            <a:custGeom>
              <a:avLst/>
              <a:gdLst/>
              <a:ahLst/>
              <a:cxnLst/>
              <a:rect l="l" t="t" r="r" b="b"/>
              <a:pathLst>
                <a:path w="26669" h="17779">
                  <a:moveTo>
                    <a:pt x="19454" y="1361"/>
                  </a:moveTo>
                  <a:lnTo>
                    <a:pt x="12460" y="1005"/>
                  </a:lnTo>
                  <a:lnTo>
                    <a:pt x="5392" y="0"/>
                  </a:lnTo>
                  <a:lnTo>
                    <a:pt x="4628" y="3497"/>
                  </a:lnTo>
                  <a:lnTo>
                    <a:pt x="3968" y="7057"/>
                  </a:lnTo>
                  <a:lnTo>
                    <a:pt x="0" y="16962"/>
                  </a:lnTo>
                  <a:lnTo>
                    <a:pt x="4628" y="17203"/>
                  </a:lnTo>
                  <a:lnTo>
                    <a:pt x="9256" y="17612"/>
                  </a:lnTo>
                  <a:lnTo>
                    <a:pt x="15957" y="13402"/>
                  </a:lnTo>
                  <a:lnTo>
                    <a:pt x="17025" y="9078"/>
                  </a:lnTo>
                  <a:lnTo>
                    <a:pt x="26512" y="1654"/>
                  </a:lnTo>
                  <a:lnTo>
                    <a:pt x="19454" y="1361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81" name="object 81"/>
            <p:cNvSpPr/>
            <p:nvPr/>
          </p:nvSpPr>
          <p:spPr>
            <a:xfrm>
              <a:off x="15192759" y="7335068"/>
              <a:ext cx="17145" cy="12700"/>
            </a:xfrm>
            <a:custGeom>
              <a:avLst/>
              <a:gdLst/>
              <a:ahLst/>
              <a:cxnLst/>
              <a:rect l="l" t="t" r="r" b="b"/>
              <a:pathLst>
                <a:path w="17144" h="12700">
                  <a:moveTo>
                    <a:pt x="16910" y="0"/>
                  </a:moveTo>
                  <a:lnTo>
                    <a:pt x="11926" y="649"/>
                  </a:lnTo>
                  <a:lnTo>
                    <a:pt x="7005" y="1424"/>
                  </a:lnTo>
                  <a:lnTo>
                    <a:pt x="0" y="5340"/>
                  </a:lnTo>
                  <a:lnTo>
                    <a:pt x="8481" y="9549"/>
                  </a:lnTo>
                  <a:lnTo>
                    <a:pt x="15905" y="12219"/>
                  </a:lnTo>
                  <a:lnTo>
                    <a:pt x="15905" y="8837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82" name="object 82"/>
            <p:cNvSpPr/>
            <p:nvPr/>
          </p:nvSpPr>
          <p:spPr>
            <a:xfrm>
              <a:off x="15192759" y="7335068"/>
              <a:ext cx="17145" cy="12700"/>
            </a:xfrm>
            <a:custGeom>
              <a:avLst/>
              <a:gdLst/>
              <a:ahLst/>
              <a:cxnLst/>
              <a:rect l="l" t="t" r="r" b="b"/>
              <a:pathLst>
                <a:path w="17144" h="12700">
                  <a:moveTo>
                    <a:pt x="11926" y="712"/>
                  </a:moveTo>
                  <a:lnTo>
                    <a:pt x="7005" y="1424"/>
                  </a:lnTo>
                  <a:lnTo>
                    <a:pt x="0" y="5340"/>
                  </a:lnTo>
                  <a:lnTo>
                    <a:pt x="4209" y="7413"/>
                  </a:lnTo>
                  <a:lnTo>
                    <a:pt x="8481" y="9549"/>
                  </a:lnTo>
                  <a:lnTo>
                    <a:pt x="15905" y="12219"/>
                  </a:lnTo>
                  <a:lnTo>
                    <a:pt x="15905" y="8837"/>
                  </a:lnTo>
                  <a:lnTo>
                    <a:pt x="16910" y="0"/>
                  </a:lnTo>
                  <a:lnTo>
                    <a:pt x="11926" y="649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83" name="object 83"/>
            <p:cNvSpPr/>
            <p:nvPr/>
          </p:nvSpPr>
          <p:spPr>
            <a:xfrm>
              <a:off x="15207299" y="7280782"/>
              <a:ext cx="19685" cy="26670"/>
            </a:xfrm>
            <a:custGeom>
              <a:avLst/>
              <a:gdLst/>
              <a:ahLst/>
              <a:cxnLst/>
              <a:rect l="l" t="t" r="r" b="b"/>
              <a:pathLst>
                <a:path w="19684" h="26670">
                  <a:moveTo>
                    <a:pt x="13046" y="1664"/>
                  </a:moveTo>
                  <a:lnTo>
                    <a:pt x="6638" y="3382"/>
                  </a:lnTo>
                  <a:lnTo>
                    <a:pt x="0" y="6586"/>
                  </a:lnTo>
                  <a:lnTo>
                    <a:pt x="4209" y="11277"/>
                  </a:lnTo>
                  <a:lnTo>
                    <a:pt x="8418" y="15842"/>
                  </a:lnTo>
                  <a:lnTo>
                    <a:pt x="12397" y="26051"/>
                  </a:lnTo>
                  <a:lnTo>
                    <a:pt x="14114" y="17622"/>
                  </a:lnTo>
                  <a:lnTo>
                    <a:pt x="13046" y="17622"/>
                  </a:lnTo>
                  <a:lnTo>
                    <a:pt x="12690" y="11277"/>
                  </a:lnTo>
                  <a:lnTo>
                    <a:pt x="15894" y="9203"/>
                  </a:lnTo>
                  <a:lnTo>
                    <a:pt x="18983" y="7067"/>
                  </a:lnTo>
                  <a:lnTo>
                    <a:pt x="19292" y="1727"/>
                  </a:lnTo>
                  <a:lnTo>
                    <a:pt x="13046" y="1727"/>
                  </a:lnTo>
                  <a:close/>
                </a:path>
                <a:path w="19684" h="26670">
                  <a:moveTo>
                    <a:pt x="19392" y="0"/>
                  </a:moveTo>
                  <a:lnTo>
                    <a:pt x="13046" y="1727"/>
                  </a:lnTo>
                  <a:lnTo>
                    <a:pt x="19292" y="1727"/>
                  </a:lnTo>
                  <a:lnTo>
                    <a:pt x="19392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84" name="object 84"/>
            <p:cNvSpPr/>
            <p:nvPr/>
          </p:nvSpPr>
          <p:spPr>
            <a:xfrm>
              <a:off x="15207299" y="7280782"/>
              <a:ext cx="19685" cy="26670"/>
            </a:xfrm>
            <a:custGeom>
              <a:avLst/>
              <a:gdLst/>
              <a:ahLst/>
              <a:cxnLst/>
              <a:rect l="l" t="t" r="r" b="b"/>
              <a:pathLst>
                <a:path w="19684" h="26670">
                  <a:moveTo>
                    <a:pt x="13046" y="1664"/>
                  </a:moveTo>
                  <a:lnTo>
                    <a:pt x="6638" y="3382"/>
                  </a:lnTo>
                  <a:lnTo>
                    <a:pt x="0" y="6586"/>
                  </a:lnTo>
                  <a:lnTo>
                    <a:pt x="4209" y="11277"/>
                  </a:lnTo>
                  <a:lnTo>
                    <a:pt x="8418" y="15842"/>
                  </a:lnTo>
                  <a:lnTo>
                    <a:pt x="12397" y="26051"/>
                  </a:lnTo>
                  <a:lnTo>
                    <a:pt x="14114" y="17622"/>
                  </a:lnTo>
                  <a:lnTo>
                    <a:pt x="13046" y="17622"/>
                  </a:lnTo>
                  <a:lnTo>
                    <a:pt x="12690" y="11277"/>
                  </a:lnTo>
                  <a:lnTo>
                    <a:pt x="15894" y="9203"/>
                  </a:lnTo>
                  <a:lnTo>
                    <a:pt x="18983" y="7067"/>
                  </a:lnTo>
                  <a:lnTo>
                    <a:pt x="19392" y="0"/>
                  </a:lnTo>
                  <a:lnTo>
                    <a:pt x="13046" y="1727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pic>
          <p:nvPicPr>
            <p:cNvPr id="85" name="object 8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459380" y="6619894"/>
              <a:ext cx="560571" cy="437301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046972" y="7707992"/>
              <a:ext cx="124467" cy="176853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952937" y="9239725"/>
              <a:ext cx="219040" cy="244474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987296" y="10322893"/>
              <a:ext cx="133835" cy="76172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5528889" y="7952653"/>
              <a:ext cx="29209" cy="53975"/>
            </a:xfrm>
            <a:custGeom>
              <a:avLst/>
              <a:gdLst/>
              <a:ahLst/>
              <a:cxnLst/>
              <a:rect l="l" t="t" r="r" b="b"/>
              <a:pathLst>
                <a:path w="29210" h="53975">
                  <a:moveTo>
                    <a:pt x="20144" y="30428"/>
                  </a:moveTo>
                  <a:lnTo>
                    <a:pt x="14596" y="30428"/>
                  </a:lnTo>
                  <a:lnTo>
                    <a:pt x="13046" y="38208"/>
                  </a:lnTo>
                  <a:lnTo>
                    <a:pt x="7057" y="40700"/>
                  </a:lnTo>
                  <a:lnTo>
                    <a:pt x="6345" y="43778"/>
                  </a:lnTo>
                  <a:lnTo>
                    <a:pt x="5696" y="46982"/>
                  </a:lnTo>
                  <a:lnTo>
                    <a:pt x="7057" y="53684"/>
                  </a:lnTo>
                  <a:lnTo>
                    <a:pt x="13758" y="52616"/>
                  </a:lnTo>
                  <a:lnTo>
                    <a:pt x="28658" y="46626"/>
                  </a:lnTo>
                  <a:lnTo>
                    <a:pt x="26459" y="42061"/>
                  </a:lnTo>
                  <a:lnTo>
                    <a:pt x="24386" y="37433"/>
                  </a:lnTo>
                  <a:lnTo>
                    <a:pt x="21360" y="33936"/>
                  </a:lnTo>
                  <a:lnTo>
                    <a:pt x="20229" y="30732"/>
                  </a:lnTo>
                  <a:lnTo>
                    <a:pt x="20144" y="30428"/>
                  </a:lnTo>
                  <a:close/>
                </a:path>
                <a:path w="29210" h="53975">
                  <a:moveTo>
                    <a:pt x="0" y="0"/>
                  </a:moveTo>
                  <a:lnTo>
                    <a:pt x="2136" y="9193"/>
                  </a:lnTo>
                  <a:lnTo>
                    <a:pt x="7057" y="12041"/>
                  </a:lnTo>
                  <a:lnTo>
                    <a:pt x="9193" y="16962"/>
                  </a:lnTo>
                  <a:lnTo>
                    <a:pt x="5696" y="24020"/>
                  </a:lnTo>
                  <a:lnTo>
                    <a:pt x="9622" y="27465"/>
                  </a:lnTo>
                  <a:lnTo>
                    <a:pt x="13402" y="30732"/>
                  </a:lnTo>
                  <a:lnTo>
                    <a:pt x="14596" y="30428"/>
                  </a:lnTo>
                  <a:lnTo>
                    <a:pt x="20144" y="30428"/>
                  </a:lnTo>
                  <a:lnTo>
                    <a:pt x="19098" y="27465"/>
                  </a:lnTo>
                  <a:lnTo>
                    <a:pt x="19402" y="22596"/>
                  </a:lnTo>
                  <a:lnTo>
                    <a:pt x="15894" y="19758"/>
                  </a:lnTo>
                  <a:lnTo>
                    <a:pt x="17674" y="6282"/>
                  </a:lnTo>
                  <a:lnTo>
                    <a:pt x="13758" y="4628"/>
                  </a:lnTo>
                  <a:lnTo>
                    <a:pt x="9842" y="28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90" name="object 90"/>
            <p:cNvSpPr/>
            <p:nvPr/>
          </p:nvSpPr>
          <p:spPr>
            <a:xfrm>
              <a:off x="5528889" y="7952653"/>
              <a:ext cx="29209" cy="53975"/>
            </a:xfrm>
            <a:custGeom>
              <a:avLst/>
              <a:gdLst/>
              <a:ahLst/>
              <a:cxnLst/>
              <a:rect l="l" t="t" r="r" b="b"/>
              <a:pathLst>
                <a:path w="29210" h="53975">
                  <a:moveTo>
                    <a:pt x="20229" y="30669"/>
                  </a:moveTo>
                  <a:lnTo>
                    <a:pt x="19098" y="27465"/>
                  </a:lnTo>
                  <a:lnTo>
                    <a:pt x="19402" y="22596"/>
                  </a:lnTo>
                  <a:lnTo>
                    <a:pt x="17674" y="21182"/>
                  </a:lnTo>
                  <a:lnTo>
                    <a:pt x="15894" y="19758"/>
                  </a:lnTo>
                  <a:lnTo>
                    <a:pt x="17674" y="6282"/>
                  </a:lnTo>
                  <a:lnTo>
                    <a:pt x="13758" y="4628"/>
                  </a:lnTo>
                  <a:lnTo>
                    <a:pt x="9842" y="2848"/>
                  </a:lnTo>
                  <a:lnTo>
                    <a:pt x="0" y="0"/>
                  </a:lnTo>
                  <a:lnTo>
                    <a:pt x="1068" y="4628"/>
                  </a:lnTo>
                  <a:lnTo>
                    <a:pt x="2136" y="9193"/>
                  </a:lnTo>
                  <a:lnTo>
                    <a:pt x="7057" y="12041"/>
                  </a:lnTo>
                  <a:lnTo>
                    <a:pt x="8125" y="14533"/>
                  </a:lnTo>
                  <a:lnTo>
                    <a:pt x="9193" y="16962"/>
                  </a:lnTo>
                  <a:lnTo>
                    <a:pt x="5696" y="24020"/>
                  </a:lnTo>
                  <a:lnTo>
                    <a:pt x="9549" y="27402"/>
                  </a:lnTo>
                  <a:lnTo>
                    <a:pt x="13402" y="30732"/>
                  </a:lnTo>
                  <a:lnTo>
                    <a:pt x="14596" y="30428"/>
                  </a:lnTo>
                  <a:lnTo>
                    <a:pt x="13821" y="34292"/>
                  </a:lnTo>
                  <a:lnTo>
                    <a:pt x="13046" y="38208"/>
                  </a:lnTo>
                  <a:lnTo>
                    <a:pt x="7057" y="40700"/>
                  </a:lnTo>
                  <a:lnTo>
                    <a:pt x="6345" y="43778"/>
                  </a:lnTo>
                  <a:lnTo>
                    <a:pt x="5696" y="46982"/>
                  </a:lnTo>
                  <a:lnTo>
                    <a:pt x="7057" y="53684"/>
                  </a:lnTo>
                  <a:lnTo>
                    <a:pt x="13758" y="52616"/>
                  </a:lnTo>
                  <a:lnTo>
                    <a:pt x="28658" y="46626"/>
                  </a:lnTo>
                  <a:lnTo>
                    <a:pt x="26459" y="42061"/>
                  </a:lnTo>
                  <a:lnTo>
                    <a:pt x="24386" y="37433"/>
                  </a:lnTo>
                  <a:lnTo>
                    <a:pt x="21360" y="33936"/>
                  </a:lnTo>
                  <a:lnTo>
                    <a:pt x="20229" y="30732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91" name="object 91"/>
            <p:cNvSpPr/>
            <p:nvPr/>
          </p:nvSpPr>
          <p:spPr>
            <a:xfrm>
              <a:off x="5566325" y="7981895"/>
              <a:ext cx="15240" cy="10795"/>
            </a:xfrm>
            <a:custGeom>
              <a:avLst/>
              <a:gdLst/>
              <a:ahLst/>
              <a:cxnLst/>
              <a:rect l="l" t="t" r="r" b="b"/>
              <a:pathLst>
                <a:path w="15239" h="10795">
                  <a:moveTo>
                    <a:pt x="14826" y="0"/>
                  </a:moveTo>
                  <a:lnTo>
                    <a:pt x="9905" y="418"/>
                  </a:lnTo>
                  <a:lnTo>
                    <a:pt x="4921" y="774"/>
                  </a:lnTo>
                  <a:lnTo>
                    <a:pt x="0" y="4984"/>
                  </a:lnTo>
                  <a:lnTo>
                    <a:pt x="3497" y="7067"/>
                  </a:lnTo>
                  <a:lnTo>
                    <a:pt x="7057" y="9141"/>
                  </a:lnTo>
                  <a:lnTo>
                    <a:pt x="12041" y="10565"/>
                  </a:lnTo>
                  <a:lnTo>
                    <a:pt x="13758" y="7067"/>
                  </a:lnTo>
                  <a:lnTo>
                    <a:pt x="14826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92" name="object 92"/>
            <p:cNvSpPr/>
            <p:nvPr/>
          </p:nvSpPr>
          <p:spPr>
            <a:xfrm>
              <a:off x="5566325" y="7981895"/>
              <a:ext cx="15240" cy="10795"/>
            </a:xfrm>
            <a:custGeom>
              <a:avLst/>
              <a:gdLst/>
              <a:ahLst/>
              <a:cxnLst/>
              <a:rect l="l" t="t" r="r" b="b"/>
              <a:pathLst>
                <a:path w="15239" h="10795">
                  <a:moveTo>
                    <a:pt x="9905" y="418"/>
                  </a:moveTo>
                  <a:lnTo>
                    <a:pt x="4921" y="774"/>
                  </a:lnTo>
                  <a:lnTo>
                    <a:pt x="0" y="4984"/>
                  </a:lnTo>
                  <a:lnTo>
                    <a:pt x="3497" y="7067"/>
                  </a:lnTo>
                  <a:lnTo>
                    <a:pt x="7057" y="9141"/>
                  </a:lnTo>
                  <a:lnTo>
                    <a:pt x="12041" y="10565"/>
                  </a:lnTo>
                  <a:lnTo>
                    <a:pt x="13758" y="7067"/>
                  </a:lnTo>
                  <a:lnTo>
                    <a:pt x="14826" y="0"/>
                  </a:lnTo>
                  <a:lnTo>
                    <a:pt x="9905" y="418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93" name="object 93"/>
            <p:cNvSpPr/>
            <p:nvPr/>
          </p:nvSpPr>
          <p:spPr>
            <a:xfrm>
              <a:off x="5598126" y="7995367"/>
              <a:ext cx="16510" cy="12700"/>
            </a:xfrm>
            <a:custGeom>
              <a:avLst/>
              <a:gdLst/>
              <a:ahLst/>
              <a:cxnLst/>
              <a:rect l="l" t="t" r="r" b="b"/>
              <a:pathLst>
                <a:path w="16510" h="12700">
                  <a:moveTo>
                    <a:pt x="9549" y="0"/>
                  </a:moveTo>
                  <a:lnTo>
                    <a:pt x="4921" y="712"/>
                  </a:lnTo>
                  <a:lnTo>
                    <a:pt x="649" y="4984"/>
                  </a:lnTo>
                  <a:lnTo>
                    <a:pt x="0" y="12638"/>
                  </a:lnTo>
                  <a:lnTo>
                    <a:pt x="5989" y="10020"/>
                  </a:lnTo>
                  <a:lnTo>
                    <a:pt x="15894" y="2136"/>
                  </a:lnTo>
                  <a:lnTo>
                    <a:pt x="12690" y="1068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94" name="object 94"/>
            <p:cNvSpPr/>
            <p:nvPr/>
          </p:nvSpPr>
          <p:spPr>
            <a:xfrm>
              <a:off x="5598126" y="7995367"/>
              <a:ext cx="16510" cy="12700"/>
            </a:xfrm>
            <a:custGeom>
              <a:avLst/>
              <a:gdLst/>
              <a:ahLst/>
              <a:cxnLst/>
              <a:rect l="l" t="t" r="r" b="b"/>
              <a:pathLst>
                <a:path w="16510" h="12700">
                  <a:moveTo>
                    <a:pt x="12690" y="1005"/>
                  </a:moveTo>
                  <a:lnTo>
                    <a:pt x="9549" y="0"/>
                  </a:lnTo>
                  <a:lnTo>
                    <a:pt x="4921" y="712"/>
                  </a:lnTo>
                  <a:lnTo>
                    <a:pt x="2785" y="2848"/>
                  </a:lnTo>
                  <a:lnTo>
                    <a:pt x="649" y="4984"/>
                  </a:lnTo>
                  <a:lnTo>
                    <a:pt x="0" y="12638"/>
                  </a:lnTo>
                  <a:lnTo>
                    <a:pt x="5989" y="10020"/>
                  </a:lnTo>
                  <a:lnTo>
                    <a:pt x="15894" y="2136"/>
                  </a:lnTo>
                  <a:lnTo>
                    <a:pt x="12690" y="1068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95" name="object 95"/>
            <p:cNvSpPr/>
            <p:nvPr/>
          </p:nvSpPr>
          <p:spPr>
            <a:xfrm>
              <a:off x="5552971" y="7967841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90">
                  <a:moveTo>
                    <a:pt x="6355" y="0"/>
                  </a:moveTo>
                  <a:lnTo>
                    <a:pt x="4156" y="649"/>
                  </a:lnTo>
                  <a:lnTo>
                    <a:pt x="2020" y="1361"/>
                  </a:lnTo>
                  <a:lnTo>
                    <a:pt x="0" y="5570"/>
                  </a:lnTo>
                  <a:lnTo>
                    <a:pt x="2617" y="6345"/>
                  </a:lnTo>
                  <a:lnTo>
                    <a:pt x="5224" y="6994"/>
                  </a:lnTo>
                  <a:lnTo>
                    <a:pt x="7717" y="8774"/>
                  </a:lnTo>
                  <a:lnTo>
                    <a:pt x="8785" y="6345"/>
                  </a:lnTo>
                  <a:lnTo>
                    <a:pt x="6355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96" name="object 96"/>
            <p:cNvSpPr/>
            <p:nvPr/>
          </p:nvSpPr>
          <p:spPr>
            <a:xfrm>
              <a:off x="5552971" y="7967841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90">
                  <a:moveTo>
                    <a:pt x="4156" y="649"/>
                  </a:moveTo>
                  <a:lnTo>
                    <a:pt x="2020" y="1361"/>
                  </a:lnTo>
                  <a:lnTo>
                    <a:pt x="0" y="5570"/>
                  </a:lnTo>
                  <a:lnTo>
                    <a:pt x="2617" y="6345"/>
                  </a:lnTo>
                  <a:lnTo>
                    <a:pt x="5224" y="6994"/>
                  </a:lnTo>
                  <a:lnTo>
                    <a:pt x="7717" y="8774"/>
                  </a:lnTo>
                  <a:lnTo>
                    <a:pt x="8785" y="6345"/>
                  </a:lnTo>
                  <a:lnTo>
                    <a:pt x="6355" y="0"/>
                  </a:lnTo>
                  <a:lnTo>
                    <a:pt x="4156" y="649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97" name="object 97"/>
            <p:cNvSpPr/>
            <p:nvPr/>
          </p:nvSpPr>
          <p:spPr>
            <a:xfrm>
              <a:off x="5521409" y="7974601"/>
              <a:ext cx="13970" cy="12065"/>
            </a:xfrm>
            <a:custGeom>
              <a:avLst/>
              <a:gdLst/>
              <a:ahLst/>
              <a:cxnLst/>
              <a:rect l="l" t="t" r="r" b="b"/>
              <a:pathLst>
                <a:path w="13970" h="12065">
                  <a:moveTo>
                    <a:pt x="11570" y="0"/>
                  </a:moveTo>
                  <a:lnTo>
                    <a:pt x="8429" y="890"/>
                  </a:lnTo>
                  <a:lnTo>
                    <a:pt x="5340" y="1717"/>
                  </a:lnTo>
                  <a:lnTo>
                    <a:pt x="0" y="4868"/>
                  </a:lnTo>
                  <a:lnTo>
                    <a:pt x="3560" y="10565"/>
                  </a:lnTo>
                  <a:lnTo>
                    <a:pt x="13706" y="11570"/>
                  </a:lnTo>
                  <a:lnTo>
                    <a:pt x="12764" y="7717"/>
                  </a:lnTo>
                  <a:lnTo>
                    <a:pt x="12638" y="7057"/>
                  </a:lnTo>
                  <a:lnTo>
                    <a:pt x="11570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98" name="object 98"/>
            <p:cNvSpPr/>
            <p:nvPr/>
          </p:nvSpPr>
          <p:spPr>
            <a:xfrm>
              <a:off x="5521409" y="7974601"/>
              <a:ext cx="13970" cy="12065"/>
            </a:xfrm>
            <a:custGeom>
              <a:avLst/>
              <a:gdLst/>
              <a:ahLst/>
              <a:cxnLst/>
              <a:rect l="l" t="t" r="r" b="b"/>
              <a:pathLst>
                <a:path w="13970" h="12065">
                  <a:moveTo>
                    <a:pt x="8429" y="890"/>
                  </a:moveTo>
                  <a:lnTo>
                    <a:pt x="5340" y="1717"/>
                  </a:lnTo>
                  <a:lnTo>
                    <a:pt x="0" y="4868"/>
                  </a:lnTo>
                  <a:lnTo>
                    <a:pt x="1780" y="7717"/>
                  </a:lnTo>
                  <a:lnTo>
                    <a:pt x="3560" y="10565"/>
                  </a:lnTo>
                  <a:lnTo>
                    <a:pt x="13706" y="11570"/>
                  </a:lnTo>
                  <a:lnTo>
                    <a:pt x="12764" y="7717"/>
                  </a:lnTo>
                  <a:lnTo>
                    <a:pt x="12638" y="7057"/>
                  </a:lnTo>
                  <a:lnTo>
                    <a:pt x="11570" y="0"/>
                  </a:lnTo>
                  <a:lnTo>
                    <a:pt x="8429" y="890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pic>
          <p:nvPicPr>
            <p:cNvPr id="99" name="object 9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4043377" y="7097529"/>
              <a:ext cx="421877" cy="624401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3221225" y="6970804"/>
              <a:ext cx="558386" cy="742730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5939317" y="8593838"/>
              <a:ext cx="231845" cy="394047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564706" y="5060101"/>
              <a:ext cx="3985745" cy="2854469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4134264" y="5633431"/>
              <a:ext cx="788085" cy="936273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2521203" y="7535116"/>
              <a:ext cx="97295" cy="174204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9541745" y="6340002"/>
              <a:ext cx="161925" cy="322580"/>
            </a:xfrm>
            <a:custGeom>
              <a:avLst/>
              <a:gdLst/>
              <a:ahLst/>
              <a:cxnLst/>
              <a:rect l="l" t="t" r="r" b="b"/>
              <a:pathLst>
                <a:path w="161925" h="322579">
                  <a:moveTo>
                    <a:pt x="88866" y="0"/>
                  </a:moveTo>
                  <a:lnTo>
                    <a:pt x="78782" y="4324"/>
                  </a:lnTo>
                  <a:lnTo>
                    <a:pt x="78604" y="5989"/>
                  </a:lnTo>
                  <a:lnTo>
                    <a:pt x="77536" y="7999"/>
                  </a:lnTo>
                  <a:lnTo>
                    <a:pt x="77233" y="9245"/>
                  </a:lnTo>
                  <a:lnTo>
                    <a:pt x="76050" y="7643"/>
                  </a:lnTo>
                  <a:lnTo>
                    <a:pt x="73620" y="3549"/>
                  </a:lnTo>
                  <a:lnTo>
                    <a:pt x="67081" y="4214"/>
                  </a:lnTo>
                  <a:lnTo>
                    <a:pt x="60210" y="6998"/>
                  </a:lnTo>
                  <a:lnTo>
                    <a:pt x="47694" y="14051"/>
                  </a:lnTo>
                  <a:lnTo>
                    <a:pt x="42710" y="16669"/>
                  </a:lnTo>
                  <a:lnTo>
                    <a:pt x="40103" y="18627"/>
                  </a:lnTo>
                  <a:lnTo>
                    <a:pt x="34407" y="29004"/>
                  </a:lnTo>
                  <a:lnTo>
                    <a:pt x="36658" y="30491"/>
                  </a:lnTo>
                  <a:lnTo>
                    <a:pt x="37077" y="36721"/>
                  </a:lnTo>
                  <a:lnTo>
                    <a:pt x="36901" y="44534"/>
                  </a:lnTo>
                  <a:lnTo>
                    <a:pt x="35852" y="52965"/>
                  </a:lnTo>
                  <a:lnTo>
                    <a:pt x="31800" y="74207"/>
                  </a:lnTo>
                  <a:lnTo>
                    <a:pt x="28229" y="78426"/>
                  </a:lnTo>
                  <a:lnTo>
                    <a:pt x="30020" y="88447"/>
                  </a:lnTo>
                  <a:lnTo>
                    <a:pt x="35475" y="91766"/>
                  </a:lnTo>
                  <a:lnTo>
                    <a:pt x="35705" y="99305"/>
                  </a:lnTo>
                  <a:lnTo>
                    <a:pt x="33098" y="99483"/>
                  </a:lnTo>
                  <a:lnTo>
                    <a:pt x="32208" y="105117"/>
                  </a:lnTo>
                  <a:lnTo>
                    <a:pt x="33569" y="105598"/>
                  </a:lnTo>
                  <a:lnTo>
                    <a:pt x="33810" y="111881"/>
                  </a:lnTo>
                  <a:lnTo>
                    <a:pt x="32920" y="116750"/>
                  </a:lnTo>
                  <a:lnTo>
                    <a:pt x="15360" y="142906"/>
                  </a:lnTo>
                  <a:lnTo>
                    <a:pt x="10434" y="147557"/>
                  </a:lnTo>
                  <a:lnTo>
                    <a:pt x="6693" y="152939"/>
                  </a:lnTo>
                  <a:lnTo>
                    <a:pt x="3875" y="158896"/>
                  </a:lnTo>
                  <a:lnTo>
                    <a:pt x="1717" y="165272"/>
                  </a:lnTo>
                  <a:lnTo>
                    <a:pt x="0" y="171209"/>
                  </a:lnTo>
                  <a:lnTo>
                    <a:pt x="3256" y="175125"/>
                  </a:lnTo>
                  <a:lnTo>
                    <a:pt x="7057" y="184853"/>
                  </a:lnTo>
                  <a:lnTo>
                    <a:pt x="6638" y="190968"/>
                  </a:lnTo>
                  <a:lnTo>
                    <a:pt x="11685" y="197606"/>
                  </a:lnTo>
                  <a:lnTo>
                    <a:pt x="17256" y="200046"/>
                  </a:lnTo>
                  <a:lnTo>
                    <a:pt x="24617" y="206506"/>
                  </a:lnTo>
                  <a:lnTo>
                    <a:pt x="51139" y="230181"/>
                  </a:lnTo>
                  <a:lnTo>
                    <a:pt x="57193" y="234241"/>
                  </a:lnTo>
                  <a:lnTo>
                    <a:pt x="61223" y="239429"/>
                  </a:lnTo>
                  <a:lnTo>
                    <a:pt x="63917" y="245674"/>
                  </a:lnTo>
                  <a:lnTo>
                    <a:pt x="67841" y="259992"/>
                  </a:lnTo>
                  <a:lnTo>
                    <a:pt x="83463" y="311519"/>
                  </a:lnTo>
                  <a:lnTo>
                    <a:pt x="84887" y="317445"/>
                  </a:lnTo>
                  <a:lnTo>
                    <a:pt x="86793" y="322545"/>
                  </a:lnTo>
                  <a:lnTo>
                    <a:pt x="90468" y="320471"/>
                  </a:lnTo>
                  <a:lnTo>
                    <a:pt x="95389" y="319403"/>
                  </a:lnTo>
                  <a:lnTo>
                    <a:pt x="104290" y="311697"/>
                  </a:lnTo>
                  <a:lnTo>
                    <a:pt x="107022" y="305048"/>
                  </a:lnTo>
                  <a:lnTo>
                    <a:pt x="109274" y="289561"/>
                  </a:lnTo>
                  <a:lnTo>
                    <a:pt x="105892" y="282504"/>
                  </a:lnTo>
                  <a:lnTo>
                    <a:pt x="105839" y="274075"/>
                  </a:lnTo>
                  <a:lnTo>
                    <a:pt x="106783" y="266359"/>
                  </a:lnTo>
                  <a:lnTo>
                    <a:pt x="109528" y="264342"/>
                  </a:lnTo>
                  <a:lnTo>
                    <a:pt x="113941" y="264360"/>
                  </a:lnTo>
                  <a:lnTo>
                    <a:pt x="119891" y="262745"/>
                  </a:lnTo>
                  <a:lnTo>
                    <a:pt x="126006" y="259311"/>
                  </a:lnTo>
                  <a:lnTo>
                    <a:pt x="127964" y="250348"/>
                  </a:lnTo>
                  <a:lnTo>
                    <a:pt x="136802" y="238778"/>
                  </a:lnTo>
                  <a:lnTo>
                    <a:pt x="142498" y="238778"/>
                  </a:lnTo>
                  <a:lnTo>
                    <a:pt x="153408" y="230715"/>
                  </a:lnTo>
                  <a:lnTo>
                    <a:pt x="158874" y="222883"/>
                  </a:lnTo>
                  <a:lnTo>
                    <a:pt x="159879" y="217899"/>
                  </a:lnTo>
                  <a:lnTo>
                    <a:pt x="161597" y="209532"/>
                  </a:lnTo>
                  <a:lnTo>
                    <a:pt x="155723" y="204548"/>
                  </a:lnTo>
                  <a:lnTo>
                    <a:pt x="154895" y="197313"/>
                  </a:lnTo>
                  <a:lnTo>
                    <a:pt x="150686" y="194999"/>
                  </a:lnTo>
                  <a:lnTo>
                    <a:pt x="145995" y="192088"/>
                  </a:lnTo>
                  <a:lnTo>
                    <a:pt x="138110" y="185565"/>
                  </a:lnTo>
                  <a:lnTo>
                    <a:pt x="137273" y="173345"/>
                  </a:lnTo>
                  <a:lnTo>
                    <a:pt x="130456" y="174528"/>
                  </a:lnTo>
                  <a:lnTo>
                    <a:pt x="129975" y="176371"/>
                  </a:lnTo>
                  <a:lnTo>
                    <a:pt x="128551" y="177376"/>
                  </a:lnTo>
                  <a:lnTo>
                    <a:pt x="128017" y="179219"/>
                  </a:lnTo>
                  <a:lnTo>
                    <a:pt x="123566" y="179806"/>
                  </a:lnTo>
                  <a:lnTo>
                    <a:pt x="118708" y="178088"/>
                  </a:lnTo>
                  <a:lnTo>
                    <a:pt x="118886" y="173104"/>
                  </a:lnTo>
                  <a:lnTo>
                    <a:pt x="110698" y="171628"/>
                  </a:lnTo>
                  <a:lnTo>
                    <a:pt x="104530" y="169607"/>
                  </a:lnTo>
                  <a:lnTo>
                    <a:pt x="99190" y="162906"/>
                  </a:lnTo>
                  <a:lnTo>
                    <a:pt x="95817" y="157648"/>
                  </a:lnTo>
                  <a:lnTo>
                    <a:pt x="93893" y="151868"/>
                  </a:lnTo>
                  <a:lnTo>
                    <a:pt x="94218" y="146133"/>
                  </a:lnTo>
                  <a:lnTo>
                    <a:pt x="97588" y="141011"/>
                  </a:lnTo>
                  <a:lnTo>
                    <a:pt x="103159" y="136142"/>
                  </a:lnTo>
                  <a:lnTo>
                    <a:pt x="110101" y="132404"/>
                  </a:lnTo>
                  <a:lnTo>
                    <a:pt x="122561" y="124163"/>
                  </a:lnTo>
                  <a:lnTo>
                    <a:pt x="127252" y="117818"/>
                  </a:lnTo>
                  <a:lnTo>
                    <a:pt x="133713" y="113546"/>
                  </a:lnTo>
                  <a:lnTo>
                    <a:pt x="134247" y="109389"/>
                  </a:lnTo>
                  <a:lnTo>
                    <a:pt x="130571" y="109033"/>
                  </a:lnTo>
                  <a:lnTo>
                    <a:pt x="130456" y="105295"/>
                  </a:lnTo>
                  <a:lnTo>
                    <a:pt x="138812" y="102394"/>
                  </a:lnTo>
                  <a:lnTo>
                    <a:pt x="131221" y="93546"/>
                  </a:lnTo>
                  <a:lnTo>
                    <a:pt x="129325" y="84416"/>
                  </a:lnTo>
                  <a:lnTo>
                    <a:pt x="130865" y="82521"/>
                  </a:lnTo>
                  <a:lnTo>
                    <a:pt x="125828" y="77358"/>
                  </a:lnTo>
                  <a:lnTo>
                    <a:pt x="120540" y="76228"/>
                  </a:lnTo>
                  <a:lnTo>
                    <a:pt x="113253" y="70825"/>
                  </a:lnTo>
                  <a:lnTo>
                    <a:pt x="108624" y="65547"/>
                  </a:lnTo>
                  <a:lnTo>
                    <a:pt x="106248" y="49349"/>
                  </a:lnTo>
                  <a:lnTo>
                    <a:pt x="113724" y="50898"/>
                  </a:lnTo>
                  <a:lnTo>
                    <a:pt x="119598" y="46448"/>
                  </a:lnTo>
                  <a:lnTo>
                    <a:pt x="121430" y="40637"/>
                  </a:lnTo>
                  <a:lnTo>
                    <a:pt x="121252" y="35653"/>
                  </a:lnTo>
                  <a:lnTo>
                    <a:pt x="127011" y="24732"/>
                  </a:lnTo>
                  <a:lnTo>
                    <a:pt x="130456" y="21056"/>
                  </a:lnTo>
                  <a:lnTo>
                    <a:pt x="128017" y="14177"/>
                  </a:lnTo>
                  <a:lnTo>
                    <a:pt x="121242" y="15865"/>
                  </a:lnTo>
                  <a:lnTo>
                    <a:pt x="108204" y="27344"/>
                  </a:lnTo>
                  <a:lnTo>
                    <a:pt x="100729" y="29538"/>
                  </a:lnTo>
                  <a:lnTo>
                    <a:pt x="98363" y="23486"/>
                  </a:lnTo>
                  <a:lnTo>
                    <a:pt x="94918" y="20051"/>
                  </a:lnTo>
                  <a:lnTo>
                    <a:pt x="89463" y="9727"/>
                  </a:lnTo>
                  <a:lnTo>
                    <a:pt x="88866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06" name="object 106"/>
            <p:cNvSpPr/>
            <p:nvPr/>
          </p:nvSpPr>
          <p:spPr>
            <a:xfrm>
              <a:off x="9541745" y="6340002"/>
              <a:ext cx="161925" cy="322580"/>
            </a:xfrm>
            <a:custGeom>
              <a:avLst/>
              <a:gdLst/>
              <a:ahLst/>
              <a:cxnLst/>
              <a:rect l="l" t="t" r="r" b="b"/>
              <a:pathLst>
                <a:path w="161925" h="322579">
                  <a:moveTo>
                    <a:pt x="159879" y="217899"/>
                  </a:moveTo>
                  <a:lnTo>
                    <a:pt x="158874" y="222883"/>
                  </a:lnTo>
                  <a:lnTo>
                    <a:pt x="153408" y="230715"/>
                  </a:lnTo>
                  <a:lnTo>
                    <a:pt x="149262" y="233793"/>
                  </a:lnTo>
                  <a:lnTo>
                    <a:pt x="142498" y="238778"/>
                  </a:lnTo>
                  <a:lnTo>
                    <a:pt x="136802" y="238778"/>
                  </a:lnTo>
                  <a:lnTo>
                    <a:pt x="131524" y="245667"/>
                  </a:lnTo>
                  <a:lnTo>
                    <a:pt x="127964" y="250348"/>
                  </a:lnTo>
                  <a:lnTo>
                    <a:pt x="126006" y="259311"/>
                  </a:lnTo>
                  <a:lnTo>
                    <a:pt x="119891" y="262745"/>
                  </a:lnTo>
                  <a:lnTo>
                    <a:pt x="113941" y="264360"/>
                  </a:lnTo>
                  <a:lnTo>
                    <a:pt x="109528" y="264342"/>
                  </a:lnTo>
                  <a:lnTo>
                    <a:pt x="106783" y="266359"/>
                  </a:lnTo>
                  <a:lnTo>
                    <a:pt x="105839" y="274075"/>
                  </a:lnTo>
                  <a:lnTo>
                    <a:pt x="105892" y="282504"/>
                  </a:lnTo>
                  <a:lnTo>
                    <a:pt x="109274" y="289561"/>
                  </a:lnTo>
                  <a:lnTo>
                    <a:pt x="107965" y="298462"/>
                  </a:lnTo>
                  <a:lnTo>
                    <a:pt x="107022" y="305048"/>
                  </a:lnTo>
                  <a:lnTo>
                    <a:pt x="104290" y="311697"/>
                  </a:lnTo>
                  <a:lnTo>
                    <a:pt x="98719" y="316492"/>
                  </a:lnTo>
                  <a:lnTo>
                    <a:pt x="95389" y="319403"/>
                  </a:lnTo>
                  <a:lnTo>
                    <a:pt x="90468" y="320471"/>
                  </a:lnTo>
                  <a:lnTo>
                    <a:pt x="86793" y="322545"/>
                  </a:lnTo>
                  <a:lnTo>
                    <a:pt x="84887" y="317445"/>
                  </a:lnTo>
                  <a:lnTo>
                    <a:pt x="83463" y="311519"/>
                  </a:lnTo>
                  <a:lnTo>
                    <a:pt x="82102" y="307299"/>
                  </a:lnTo>
                  <a:lnTo>
                    <a:pt x="80163" y="300759"/>
                  </a:lnTo>
                  <a:lnTo>
                    <a:pt x="69933" y="266999"/>
                  </a:lnTo>
                  <a:lnTo>
                    <a:pt x="67841" y="259992"/>
                  </a:lnTo>
                  <a:lnTo>
                    <a:pt x="44733" y="227030"/>
                  </a:lnTo>
                  <a:lnTo>
                    <a:pt x="38674" y="223446"/>
                  </a:lnTo>
                  <a:lnTo>
                    <a:pt x="33196" y="219017"/>
                  </a:lnTo>
                  <a:lnTo>
                    <a:pt x="28533" y="213333"/>
                  </a:lnTo>
                  <a:lnTo>
                    <a:pt x="25978" y="209417"/>
                  </a:lnTo>
                  <a:lnTo>
                    <a:pt x="24617" y="206506"/>
                  </a:lnTo>
                  <a:lnTo>
                    <a:pt x="20585" y="203009"/>
                  </a:lnTo>
                  <a:lnTo>
                    <a:pt x="17256" y="200046"/>
                  </a:lnTo>
                  <a:lnTo>
                    <a:pt x="11685" y="197606"/>
                  </a:lnTo>
                  <a:lnTo>
                    <a:pt x="9308" y="194465"/>
                  </a:lnTo>
                  <a:lnTo>
                    <a:pt x="6638" y="190968"/>
                  </a:lnTo>
                  <a:lnTo>
                    <a:pt x="7057" y="184853"/>
                  </a:lnTo>
                  <a:lnTo>
                    <a:pt x="5214" y="180224"/>
                  </a:lnTo>
                  <a:lnTo>
                    <a:pt x="3256" y="175125"/>
                  </a:lnTo>
                  <a:lnTo>
                    <a:pt x="0" y="171209"/>
                  </a:lnTo>
                  <a:lnTo>
                    <a:pt x="1717" y="165272"/>
                  </a:lnTo>
                  <a:lnTo>
                    <a:pt x="20970" y="138243"/>
                  </a:lnTo>
                  <a:lnTo>
                    <a:pt x="25338" y="133492"/>
                  </a:lnTo>
                  <a:lnTo>
                    <a:pt x="28738" y="128095"/>
                  </a:lnTo>
                  <a:lnTo>
                    <a:pt x="31444" y="121493"/>
                  </a:lnTo>
                  <a:lnTo>
                    <a:pt x="32920" y="116750"/>
                  </a:lnTo>
                  <a:lnTo>
                    <a:pt x="33810" y="111881"/>
                  </a:lnTo>
                  <a:lnTo>
                    <a:pt x="33695" y="107912"/>
                  </a:lnTo>
                  <a:lnTo>
                    <a:pt x="33569" y="105598"/>
                  </a:lnTo>
                  <a:lnTo>
                    <a:pt x="32208" y="105117"/>
                  </a:lnTo>
                  <a:lnTo>
                    <a:pt x="32679" y="102269"/>
                  </a:lnTo>
                  <a:lnTo>
                    <a:pt x="33098" y="99483"/>
                  </a:lnTo>
                  <a:lnTo>
                    <a:pt x="35705" y="99305"/>
                  </a:lnTo>
                  <a:lnTo>
                    <a:pt x="35590" y="96038"/>
                  </a:lnTo>
                  <a:lnTo>
                    <a:pt x="35475" y="91766"/>
                  </a:lnTo>
                  <a:lnTo>
                    <a:pt x="30020" y="88447"/>
                  </a:lnTo>
                  <a:lnTo>
                    <a:pt x="29245" y="84060"/>
                  </a:lnTo>
                  <a:lnTo>
                    <a:pt x="28229" y="78426"/>
                  </a:lnTo>
                  <a:lnTo>
                    <a:pt x="31800" y="74207"/>
                  </a:lnTo>
                  <a:lnTo>
                    <a:pt x="32805" y="69170"/>
                  </a:lnTo>
                  <a:lnTo>
                    <a:pt x="34347" y="61386"/>
                  </a:lnTo>
                  <a:lnTo>
                    <a:pt x="35852" y="52965"/>
                  </a:lnTo>
                  <a:lnTo>
                    <a:pt x="36901" y="44534"/>
                  </a:lnTo>
                  <a:lnTo>
                    <a:pt x="37077" y="36721"/>
                  </a:lnTo>
                  <a:lnTo>
                    <a:pt x="36658" y="30491"/>
                  </a:lnTo>
                  <a:lnTo>
                    <a:pt x="34407" y="29004"/>
                  </a:lnTo>
                  <a:lnTo>
                    <a:pt x="37370" y="23549"/>
                  </a:lnTo>
                  <a:lnTo>
                    <a:pt x="37433" y="23371"/>
                  </a:lnTo>
                  <a:lnTo>
                    <a:pt x="37663" y="23077"/>
                  </a:lnTo>
                  <a:lnTo>
                    <a:pt x="40103" y="18627"/>
                  </a:lnTo>
                  <a:lnTo>
                    <a:pt x="42710" y="16669"/>
                  </a:lnTo>
                  <a:lnTo>
                    <a:pt x="47694" y="14051"/>
                  </a:lnTo>
                  <a:lnTo>
                    <a:pt x="53562" y="10683"/>
                  </a:lnTo>
                  <a:lnTo>
                    <a:pt x="60210" y="6998"/>
                  </a:lnTo>
                  <a:lnTo>
                    <a:pt x="67081" y="4214"/>
                  </a:lnTo>
                  <a:lnTo>
                    <a:pt x="73620" y="3549"/>
                  </a:lnTo>
                  <a:lnTo>
                    <a:pt x="74688" y="5392"/>
                  </a:lnTo>
                  <a:lnTo>
                    <a:pt x="76050" y="7643"/>
                  </a:lnTo>
                  <a:lnTo>
                    <a:pt x="77233" y="9245"/>
                  </a:lnTo>
                  <a:lnTo>
                    <a:pt x="77536" y="7999"/>
                  </a:lnTo>
                  <a:lnTo>
                    <a:pt x="78604" y="5989"/>
                  </a:lnTo>
                  <a:lnTo>
                    <a:pt x="78782" y="4324"/>
                  </a:lnTo>
                  <a:lnTo>
                    <a:pt x="88866" y="0"/>
                  </a:lnTo>
                  <a:lnTo>
                    <a:pt x="89463" y="9727"/>
                  </a:lnTo>
                  <a:lnTo>
                    <a:pt x="92133" y="14763"/>
                  </a:lnTo>
                  <a:lnTo>
                    <a:pt x="94918" y="20051"/>
                  </a:lnTo>
                  <a:lnTo>
                    <a:pt x="98363" y="23486"/>
                  </a:lnTo>
                  <a:lnTo>
                    <a:pt x="100729" y="29538"/>
                  </a:lnTo>
                  <a:lnTo>
                    <a:pt x="108204" y="27344"/>
                  </a:lnTo>
                  <a:lnTo>
                    <a:pt x="114840" y="21520"/>
                  </a:lnTo>
                  <a:lnTo>
                    <a:pt x="121242" y="15865"/>
                  </a:lnTo>
                  <a:lnTo>
                    <a:pt x="128017" y="14177"/>
                  </a:lnTo>
                  <a:lnTo>
                    <a:pt x="130456" y="21056"/>
                  </a:lnTo>
                  <a:lnTo>
                    <a:pt x="127011" y="24732"/>
                  </a:lnTo>
                  <a:lnTo>
                    <a:pt x="124100" y="30313"/>
                  </a:lnTo>
                  <a:lnTo>
                    <a:pt x="121252" y="35653"/>
                  </a:lnTo>
                  <a:lnTo>
                    <a:pt x="121430" y="40637"/>
                  </a:lnTo>
                  <a:lnTo>
                    <a:pt x="119598" y="46448"/>
                  </a:lnTo>
                  <a:lnTo>
                    <a:pt x="113724" y="50898"/>
                  </a:lnTo>
                  <a:lnTo>
                    <a:pt x="106248" y="49349"/>
                  </a:lnTo>
                  <a:lnTo>
                    <a:pt x="107672" y="59265"/>
                  </a:lnTo>
                  <a:lnTo>
                    <a:pt x="108624" y="65547"/>
                  </a:lnTo>
                  <a:lnTo>
                    <a:pt x="113253" y="70825"/>
                  </a:lnTo>
                  <a:lnTo>
                    <a:pt x="118467" y="74688"/>
                  </a:lnTo>
                  <a:lnTo>
                    <a:pt x="120540" y="76228"/>
                  </a:lnTo>
                  <a:lnTo>
                    <a:pt x="125828" y="77358"/>
                  </a:lnTo>
                  <a:lnTo>
                    <a:pt x="127483" y="79013"/>
                  </a:lnTo>
                  <a:lnTo>
                    <a:pt x="130865" y="82521"/>
                  </a:lnTo>
                  <a:lnTo>
                    <a:pt x="129325" y="84416"/>
                  </a:lnTo>
                  <a:lnTo>
                    <a:pt x="130278" y="88918"/>
                  </a:lnTo>
                  <a:lnTo>
                    <a:pt x="131221" y="93546"/>
                  </a:lnTo>
                  <a:lnTo>
                    <a:pt x="138812" y="102394"/>
                  </a:lnTo>
                  <a:lnTo>
                    <a:pt x="130456" y="105295"/>
                  </a:lnTo>
                  <a:lnTo>
                    <a:pt x="130571" y="109033"/>
                  </a:lnTo>
                  <a:lnTo>
                    <a:pt x="134247" y="109389"/>
                  </a:lnTo>
                  <a:lnTo>
                    <a:pt x="133713" y="113546"/>
                  </a:lnTo>
                  <a:lnTo>
                    <a:pt x="127252" y="117818"/>
                  </a:lnTo>
                  <a:lnTo>
                    <a:pt x="122561" y="124163"/>
                  </a:lnTo>
                  <a:lnTo>
                    <a:pt x="116216" y="128310"/>
                  </a:lnTo>
                  <a:lnTo>
                    <a:pt x="110101" y="132404"/>
                  </a:lnTo>
                  <a:lnTo>
                    <a:pt x="103159" y="136142"/>
                  </a:lnTo>
                  <a:lnTo>
                    <a:pt x="97588" y="141011"/>
                  </a:lnTo>
                  <a:lnTo>
                    <a:pt x="94218" y="146133"/>
                  </a:lnTo>
                  <a:lnTo>
                    <a:pt x="93893" y="151868"/>
                  </a:lnTo>
                  <a:lnTo>
                    <a:pt x="95817" y="157648"/>
                  </a:lnTo>
                  <a:lnTo>
                    <a:pt x="99190" y="162906"/>
                  </a:lnTo>
                  <a:lnTo>
                    <a:pt x="104530" y="169607"/>
                  </a:lnTo>
                  <a:lnTo>
                    <a:pt x="110698" y="171628"/>
                  </a:lnTo>
                  <a:lnTo>
                    <a:pt x="118886" y="173104"/>
                  </a:lnTo>
                  <a:lnTo>
                    <a:pt x="118708" y="178088"/>
                  </a:lnTo>
                  <a:lnTo>
                    <a:pt x="123566" y="179806"/>
                  </a:lnTo>
                  <a:lnTo>
                    <a:pt x="128017" y="179219"/>
                  </a:lnTo>
                  <a:lnTo>
                    <a:pt x="128551" y="177376"/>
                  </a:lnTo>
                  <a:lnTo>
                    <a:pt x="129975" y="176371"/>
                  </a:lnTo>
                  <a:lnTo>
                    <a:pt x="130456" y="174528"/>
                  </a:lnTo>
                  <a:lnTo>
                    <a:pt x="137273" y="173345"/>
                  </a:lnTo>
                  <a:lnTo>
                    <a:pt x="138110" y="185565"/>
                  </a:lnTo>
                  <a:lnTo>
                    <a:pt x="143147" y="189774"/>
                  </a:lnTo>
                  <a:lnTo>
                    <a:pt x="145995" y="192088"/>
                  </a:lnTo>
                  <a:lnTo>
                    <a:pt x="150686" y="194999"/>
                  </a:lnTo>
                  <a:lnTo>
                    <a:pt x="154895" y="197313"/>
                  </a:lnTo>
                  <a:lnTo>
                    <a:pt x="155723" y="204548"/>
                  </a:lnTo>
                  <a:lnTo>
                    <a:pt x="161597" y="209532"/>
                  </a:lnTo>
                  <a:lnTo>
                    <a:pt x="159995" y="217783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07" name="object 107"/>
            <p:cNvSpPr/>
            <p:nvPr/>
          </p:nvSpPr>
          <p:spPr>
            <a:xfrm>
              <a:off x="14450887" y="6654009"/>
              <a:ext cx="33020" cy="22860"/>
            </a:xfrm>
            <a:custGeom>
              <a:avLst/>
              <a:gdLst/>
              <a:ahLst/>
              <a:cxnLst/>
              <a:rect l="l" t="t" r="r" b="b"/>
              <a:pathLst>
                <a:path w="33019" h="22859">
                  <a:moveTo>
                    <a:pt x="25454" y="0"/>
                  </a:moveTo>
                  <a:lnTo>
                    <a:pt x="23674" y="0"/>
                  </a:lnTo>
                  <a:lnTo>
                    <a:pt x="9256" y="6408"/>
                  </a:lnTo>
                  <a:lnTo>
                    <a:pt x="7067" y="9256"/>
                  </a:lnTo>
                  <a:lnTo>
                    <a:pt x="4868" y="12041"/>
                  </a:lnTo>
                  <a:lnTo>
                    <a:pt x="0" y="15601"/>
                  </a:lnTo>
                  <a:lnTo>
                    <a:pt x="5287" y="17674"/>
                  </a:lnTo>
                  <a:lnTo>
                    <a:pt x="10565" y="19810"/>
                  </a:lnTo>
                  <a:lnTo>
                    <a:pt x="20177" y="22658"/>
                  </a:lnTo>
                  <a:lnTo>
                    <a:pt x="20533" y="14889"/>
                  </a:lnTo>
                  <a:lnTo>
                    <a:pt x="28302" y="8963"/>
                  </a:lnTo>
                  <a:lnTo>
                    <a:pt x="32574" y="1183"/>
                  </a:lnTo>
                  <a:lnTo>
                    <a:pt x="27297" y="62"/>
                  </a:lnTo>
                  <a:lnTo>
                    <a:pt x="25517" y="62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08" name="object 108"/>
            <p:cNvSpPr/>
            <p:nvPr/>
          </p:nvSpPr>
          <p:spPr>
            <a:xfrm>
              <a:off x="14450887" y="6654009"/>
              <a:ext cx="33020" cy="22860"/>
            </a:xfrm>
            <a:custGeom>
              <a:avLst/>
              <a:gdLst/>
              <a:ahLst/>
              <a:cxnLst/>
              <a:rect l="l" t="t" r="r" b="b"/>
              <a:pathLst>
                <a:path w="33019" h="22859">
                  <a:moveTo>
                    <a:pt x="25454" y="0"/>
                  </a:moveTo>
                  <a:lnTo>
                    <a:pt x="23674" y="0"/>
                  </a:lnTo>
                  <a:lnTo>
                    <a:pt x="9256" y="6408"/>
                  </a:lnTo>
                  <a:lnTo>
                    <a:pt x="7067" y="9256"/>
                  </a:lnTo>
                  <a:lnTo>
                    <a:pt x="4868" y="12041"/>
                  </a:lnTo>
                  <a:lnTo>
                    <a:pt x="0" y="15601"/>
                  </a:lnTo>
                  <a:lnTo>
                    <a:pt x="5287" y="17674"/>
                  </a:lnTo>
                  <a:lnTo>
                    <a:pt x="10565" y="19810"/>
                  </a:lnTo>
                  <a:lnTo>
                    <a:pt x="20177" y="22658"/>
                  </a:lnTo>
                  <a:lnTo>
                    <a:pt x="20533" y="14889"/>
                  </a:lnTo>
                  <a:lnTo>
                    <a:pt x="28302" y="8963"/>
                  </a:lnTo>
                  <a:lnTo>
                    <a:pt x="30438" y="5046"/>
                  </a:lnTo>
                  <a:lnTo>
                    <a:pt x="32574" y="1183"/>
                  </a:lnTo>
                  <a:lnTo>
                    <a:pt x="27297" y="62"/>
                  </a:lnTo>
                  <a:lnTo>
                    <a:pt x="25517" y="62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09" name="object 109"/>
            <p:cNvSpPr/>
            <p:nvPr/>
          </p:nvSpPr>
          <p:spPr>
            <a:xfrm>
              <a:off x="14448755" y="6686226"/>
              <a:ext cx="10795" cy="17145"/>
            </a:xfrm>
            <a:custGeom>
              <a:avLst/>
              <a:gdLst/>
              <a:ahLst/>
              <a:cxnLst/>
              <a:rect l="l" t="t" r="r" b="b"/>
              <a:pathLst>
                <a:path w="10794" h="17145">
                  <a:moveTo>
                    <a:pt x="2848" y="0"/>
                  </a:moveTo>
                  <a:lnTo>
                    <a:pt x="1424" y="2492"/>
                  </a:lnTo>
                  <a:lnTo>
                    <a:pt x="0" y="4921"/>
                  </a:lnTo>
                  <a:lnTo>
                    <a:pt x="1717" y="16606"/>
                  </a:lnTo>
                  <a:lnTo>
                    <a:pt x="6701" y="15182"/>
                  </a:lnTo>
                  <a:lnTo>
                    <a:pt x="10617" y="13758"/>
                  </a:lnTo>
                  <a:lnTo>
                    <a:pt x="6293" y="5989"/>
                  </a:lnTo>
                  <a:lnTo>
                    <a:pt x="2848" y="0"/>
                  </a:lnTo>
                  <a:close/>
                </a:path>
                <a:path w="10794" h="17145">
                  <a:moveTo>
                    <a:pt x="1424" y="2429"/>
                  </a:move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10" name="object 110"/>
            <p:cNvSpPr/>
            <p:nvPr/>
          </p:nvSpPr>
          <p:spPr>
            <a:xfrm>
              <a:off x="14448755" y="6686226"/>
              <a:ext cx="10795" cy="17145"/>
            </a:xfrm>
            <a:custGeom>
              <a:avLst/>
              <a:gdLst/>
              <a:ahLst/>
              <a:cxnLst/>
              <a:rect l="l" t="t" r="r" b="b"/>
              <a:pathLst>
                <a:path w="10794" h="17145">
                  <a:moveTo>
                    <a:pt x="1424" y="2429"/>
                  </a:moveTo>
                  <a:lnTo>
                    <a:pt x="0" y="4921"/>
                  </a:lnTo>
                  <a:lnTo>
                    <a:pt x="1717" y="16606"/>
                  </a:lnTo>
                  <a:lnTo>
                    <a:pt x="6701" y="15182"/>
                  </a:lnTo>
                  <a:lnTo>
                    <a:pt x="10617" y="13758"/>
                  </a:lnTo>
                  <a:lnTo>
                    <a:pt x="8481" y="9905"/>
                  </a:lnTo>
                  <a:lnTo>
                    <a:pt x="6293" y="5989"/>
                  </a:lnTo>
                  <a:lnTo>
                    <a:pt x="2848" y="0"/>
                  </a:lnTo>
                  <a:lnTo>
                    <a:pt x="1424" y="2492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11" name="object 111"/>
            <p:cNvSpPr/>
            <p:nvPr/>
          </p:nvSpPr>
          <p:spPr>
            <a:xfrm>
              <a:off x="14411674" y="6737714"/>
              <a:ext cx="22860" cy="38100"/>
            </a:xfrm>
            <a:custGeom>
              <a:avLst/>
              <a:gdLst/>
              <a:ahLst/>
              <a:cxnLst/>
              <a:rect l="l" t="t" r="r" b="b"/>
              <a:pathLst>
                <a:path w="22859" h="38100">
                  <a:moveTo>
                    <a:pt x="0" y="20177"/>
                  </a:moveTo>
                  <a:lnTo>
                    <a:pt x="0" y="29433"/>
                  </a:lnTo>
                  <a:lnTo>
                    <a:pt x="4628" y="37915"/>
                  </a:lnTo>
                  <a:lnTo>
                    <a:pt x="6345" y="33998"/>
                  </a:lnTo>
                  <a:lnTo>
                    <a:pt x="8125" y="30145"/>
                  </a:lnTo>
                  <a:lnTo>
                    <a:pt x="6345" y="23789"/>
                  </a:lnTo>
                  <a:lnTo>
                    <a:pt x="12104" y="22365"/>
                  </a:lnTo>
                  <a:lnTo>
                    <a:pt x="13738" y="21601"/>
                  </a:lnTo>
                  <a:lnTo>
                    <a:pt x="2492" y="21601"/>
                  </a:lnTo>
                  <a:lnTo>
                    <a:pt x="0" y="20177"/>
                  </a:lnTo>
                  <a:close/>
                </a:path>
                <a:path w="22859" h="38100">
                  <a:moveTo>
                    <a:pt x="16669" y="0"/>
                  </a:moveTo>
                  <a:lnTo>
                    <a:pt x="17622" y="4628"/>
                  </a:lnTo>
                  <a:lnTo>
                    <a:pt x="14125" y="6408"/>
                  </a:lnTo>
                  <a:lnTo>
                    <a:pt x="10565" y="8135"/>
                  </a:lnTo>
                  <a:lnTo>
                    <a:pt x="7067" y="8491"/>
                  </a:lnTo>
                  <a:lnTo>
                    <a:pt x="6345" y="14889"/>
                  </a:lnTo>
                  <a:lnTo>
                    <a:pt x="7413" y="18753"/>
                  </a:lnTo>
                  <a:lnTo>
                    <a:pt x="4892" y="20229"/>
                  </a:lnTo>
                  <a:lnTo>
                    <a:pt x="2492" y="21601"/>
                  </a:lnTo>
                  <a:lnTo>
                    <a:pt x="13738" y="21601"/>
                  </a:lnTo>
                  <a:lnTo>
                    <a:pt x="16669" y="20229"/>
                  </a:lnTo>
                  <a:lnTo>
                    <a:pt x="16973" y="15245"/>
                  </a:lnTo>
                  <a:lnTo>
                    <a:pt x="18753" y="11748"/>
                  </a:lnTo>
                  <a:lnTo>
                    <a:pt x="20533" y="9968"/>
                  </a:lnTo>
                  <a:lnTo>
                    <a:pt x="22250" y="8188"/>
                  </a:lnTo>
                  <a:lnTo>
                    <a:pt x="20826" y="2261"/>
                  </a:lnTo>
                  <a:lnTo>
                    <a:pt x="18690" y="1193"/>
                  </a:lnTo>
                  <a:lnTo>
                    <a:pt x="16669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12" name="object 112"/>
            <p:cNvSpPr/>
            <p:nvPr/>
          </p:nvSpPr>
          <p:spPr>
            <a:xfrm>
              <a:off x="14411674" y="6737714"/>
              <a:ext cx="22860" cy="38100"/>
            </a:xfrm>
            <a:custGeom>
              <a:avLst/>
              <a:gdLst/>
              <a:ahLst/>
              <a:cxnLst/>
              <a:rect l="l" t="t" r="r" b="b"/>
              <a:pathLst>
                <a:path w="22859" h="38100">
                  <a:moveTo>
                    <a:pt x="18690" y="1130"/>
                  </a:moveTo>
                  <a:lnTo>
                    <a:pt x="16669" y="0"/>
                  </a:lnTo>
                  <a:lnTo>
                    <a:pt x="17622" y="4628"/>
                  </a:lnTo>
                  <a:lnTo>
                    <a:pt x="14125" y="6408"/>
                  </a:lnTo>
                  <a:lnTo>
                    <a:pt x="10565" y="8135"/>
                  </a:lnTo>
                  <a:lnTo>
                    <a:pt x="7067" y="8491"/>
                  </a:lnTo>
                  <a:lnTo>
                    <a:pt x="6701" y="11748"/>
                  </a:lnTo>
                  <a:lnTo>
                    <a:pt x="6345" y="14889"/>
                  </a:lnTo>
                  <a:lnTo>
                    <a:pt x="7413" y="18753"/>
                  </a:lnTo>
                  <a:lnTo>
                    <a:pt x="4984" y="20177"/>
                  </a:lnTo>
                  <a:lnTo>
                    <a:pt x="2492" y="21601"/>
                  </a:lnTo>
                  <a:lnTo>
                    <a:pt x="0" y="20177"/>
                  </a:lnTo>
                  <a:lnTo>
                    <a:pt x="0" y="24805"/>
                  </a:lnTo>
                  <a:lnTo>
                    <a:pt x="0" y="29433"/>
                  </a:lnTo>
                  <a:lnTo>
                    <a:pt x="4628" y="37915"/>
                  </a:lnTo>
                  <a:lnTo>
                    <a:pt x="6345" y="33998"/>
                  </a:lnTo>
                  <a:lnTo>
                    <a:pt x="8125" y="30145"/>
                  </a:lnTo>
                  <a:lnTo>
                    <a:pt x="6345" y="23789"/>
                  </a:lnTo>
                  <a:lnTo>
                    <a:pt x="9193" y="23077"/>
                  </a:lnTo>
                  <a:lnTo>
                    <a:pt x="12104" y="22365"/>
                  </a:lnTo>
                  <a:lnTo>
                    <a:pt x="16669" y="20229"/>
                  </a:lnTo>
                  <a:lnTo>
                    <a:pt x="16973" y="15245"/>
                  </a:lnTo>
                  <a:lnTo>
                    <a:pt x="18753" y="11748"/>
                  </a:lnTo>
                  <a:lnTo>
                    <a:pt x="20533" y="9968"/>
                  </a:lnTo>
                  <a:lnTo>
                    <a:pt x="22250" y="8188"/>
                  </a:lnTo>
                  <a:lnTo>
                    <a:pt x="20826" y="2261"/>
                  </a:lnTo>
                  <a:lnTo>
                    <a:pt x="18690" y="1193"/>
                  </a:lnTo>
                  <a:close/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pic>
          <p:nvPicPr>
            <p:cNvPr id="113" name="object 11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584063" y="6471697"/>
              <a:ext cx="2508989" cy="2660836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506678" y="3309166"/>
              <a:ext cx="585014" cy="508789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5043554" y="7999751"/>
              <a:ext cx="878077" cy="466011"/>
            </a:xfrm>
            <a:prstGeom prst="rect">
              <a:avLst/>
            </a:prstGeom>
          </p:spPr>
        </p:pic>
        <p:sp>
          <p:nvSpPr>
            <p:cNvPr id="116" name="object 116"/>
            <p:cNvSpPr/>
            <p:nvPr/>
          </p:nvSpPr>
          <p:spPr>
            <a:xfrm>
              <a:off x="6064368" y="5979831"/>
              <a:ext cx="12700" cy="3810"/>
            </a:xfrm>
            <a:custGeom>
              <a:avLst/>
              <a:gdLst/>
              <a:ahLst/>
              <a:cxnLst/>
              <a:rect l="l" t="t" r="r" b="b"/>
              <a:pathLst>
                <a:path w="12700" h="3810">
                  <a:moveTo>
                    <a:pt x="12156" y="0"/>
                  </a:moveTo>
                  <a:lnTo>
                    <a:pt x="0" y="3675"/>
                  </a:lnTo>
                  <a:lnTo>
                    <a:pt x="3675" y="3382"/>
                  </a:lnTo>
                  <a:lnTo>
                    <a:pt x="7884" y="2020"/>
                  </a:lnTo>
                  <a:lnTo>
                    <a:pt x="12156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17" name="object 117"/>
            <p:cNvSpPr/>
            <p:nvPr/>
          </p:nvSpPr>
          <p:spPr>
            <a:xfrm>
              <a:off x="6064368" y="5979831"/>
              <a:ext cx="12700" cy="3810"/>
            </a:xfrm>
            <a:custGeom>
              <a:avLst/>
              <a:gdLst/>
              <a:ahLst/>
              <a:cxnLst/>
              <a:rect l="l" t="t" r="r" b="b"/>
              <a:pathLst>
                <a:path w="12700" h="3810">
                  <a:moveTo>
                    <a:pt x="12156" y="0"/>
                  </a:moveTo>
                  <a:lnTo>
                    <a:pt x="7884" y="2020"/>
                  </a:lnTo>
                  <a:lnTo>
                    <a:pt x="3675" y="3382"/>
                  </a:lnTo>
                  <a:lnTo>
                    <a:pt x="0" y="3675"/>
                  </a:lnTo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18" name="object 118"/>
            <p:cNvSpPr/>
            <p:nvPr/>
          </p:nvSpPr>
          <p:spPr>
            <a:xfrm>
              <a:off x="5837620" y="5685813"/>
              <a:ext cx="13970" cy="1905"/>
            </a:xfrm>
            <a:custGeom>
              <a:avLst/>
              <a:gdLst/>
              <a:ahLst/>
              <a:cxnLst/>
              <a:rect l="l" t="t" r="r" b="b"/>
              <a:pathLst>
                <a:path w="13970" h="1904">
                  <a:moveTo>
                    <a:pt x="0" y="0"/>
                  </a:moveTo>
                  <a:lnTo>
                    <a:pt x="4984" y="1780"/>
                  </a:lnTo>
                  <a:lnTo>
                    <a:pt x="9371" y="1664"/>
                  </a:lnTo>
                  <a:lnTo>
                    <a:pt x="13465" y="4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19" name="object 119"/>
            <p:cNvSpPr/>
            <p:nvPr/>
          </p:nvSpPr>
          <p:spPr>
            <a:xfrm>
              <a:off x="5837620" y="5685813"/>
              <a:ext cx="13970" cy="1905"/>
            </a:xfrm>
            <a:custGeom>
              <a:avLst/>
              <a:gdLst/>
              <a:ahLst/>
              <a:cxnLst/>
              <a:rect l="l" t="t" r="r" b="b"/>
              <a:pathLst>
                <a:path w="13970" h="1904">
                  <a:moveTo>
                    <a:pt x="0" y="0"/>
                  </a:moveTo>
                  <a:lnTo>
                    <a:pt x="4984" y="1780"/>
                  </a:lnTo>
                  <a:lnTo>
                    <a:pt x="9371" y="1664"/>
                  </a:lnTo>
                  <a:lnTo>
                    <a:pt x="13465" y="471"/>
                  </a:lnTo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20" name="object 120"/>
            <p:cNvSpPr/>
            <p:nvPr/>
          </p:nvSpPr>
          <p:spPr>
            <a:xfrm>
              <a:off x="6206444" y="5990807"/>
              <a:ext cx="7620" cy="635"/>
            </a:xfrm>
            <a:custGeom>
              <a:avLst/>
              <a:gdLst/>
              <a:ahLst/>
              <a:cxnLst/>
              <a:rect l="l" t="t" r="r" b="b"/>
              <a:pathLst>
                <a:path w="7620" h="635">
                  <a:moveTo>
                    <a:pt x="0" y="0"/>
                  </a:moveTo>
                  <a:lnTo>
                    <a:pt x="2492" y="62"/>
                  </a:lnTo>
                  <a:lnTo>
                    <a:pt x="4931" y="178"/>
                  </a:lnTo>
                  <a:lnTo>
                    <a:pt x="7361" y="1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21" name="object 121"/>
            <p:cNvSpPr/>
            <p:nvPr/>
          </p:nvSpPr>
          <p:spPr>
            <a:xfrm>
              <a:off x="6206444" y="5990807"/>
              <a:ext cx="7620" cy="635"/>
            </a:xfrm>
            <a:custGeom>
              <a:avLst/>
              <a:gdLst/>
              <a:ahLst/>
              <a:cxnLst/>
              <a:rect l="l" t="t" r="r" b="b"/>
              <a:pathLst>
                <a:path w="7620" h="635">
                  <a:moveTo>
                    <a:pt x="7361" y="178"/>
                  </a:moveTo>
                  <a:lnTo>
                    <a:pt x="4931" y="178"/>
                  </a:lnTo>
                  <a:lnTo>
                    <a:pt x="2492" y="62"/>
                  </a:lnTo>
                  <a:lnTo>
                    <a:pt x="0" y="0"/>
                  </a:lnTo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22" name="object 122"/>
            <p:cNvSpPr/>
            <p:nvPr/>
          </p:nvSpPr>
          <p:spPr>
            <a:xfrm>
              <a:off x="6063354" y="5993120"/>
              <a:ext cx="1905" cy="5715"/>
            </a:xfrm>
            <a:custGeom>
              <a:avLst/>
              <a:gdLst/>
              <a:ahLst/>
              <a:cxnLst/>
              <a:rect l="l" t="t" r="r" b="b"/>
              <a:pathLst>
                <a:path w="1904" h="5714">
                  <a:moveTo>
                    <a:pt x="0" y="0"/>
                  </a:moveTo>
                  <a:lnTo>
                    <a:pt x="178" y="1664"/>
                  </a:lnTo>
                  <a:lnTo>
                    <a:pt x="890" y="3497"/>
                  </a:lnTo>
                  <a:lnTo>
                    <a:pt x="1780" y="5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23" name="object 123"/>
            <p:cNvSpPr/>
            <p:nvPr/>
          </p:nvSpPr>
          <p:spPr>
            <a:xfrm>
              <a:off x="6063354" y="5993120"/>
              <a:ext cx="1905" cy="5715"/>
            </a:xfrm>
            <a:custGeom>
              <a:avLst/>
              <a:gdLst/>
              <a:ahLst/>
              <a:cxnLst/>
              <a:rect l="l" t="t" r="r" b="b"/>
              <a:pathLst>
                <a:path w="1904" h="5714">
                  <a:moveTo>
                    <a:pt x="1780" y="5340"/>
                  </a:moveTo>
                  <a:lnTo>
                    <a:pt x="890" y="3497"/>
                  </a:lnTo>
                  <a:lnTo>
                    <a:pt x="178" y="1664"/>
                  </a:lnTo>
                  <a:lnTo>
                    <a:pt x="0" y="0"/>
                  </a:lnTo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24" name="object 124"/>
            <p:cNvSpPr/>
            <p:nvPr/>
          </p:nvSpPr>
          <p:spPr>
            <a:xfrm>
              <a:off x="6391901" y="5880396"/>
              <a:ext cx="11430" cy="8255"/>
            </a:xfrm>
            <a:custGeom>
              <a:avLst/>
              <a:gdLst/>
              <a:ahLst/>
              <a:cxnLst/>
              <a:rect l="l" t="t" r="r" b="b"/>
              <a:pathLst>
                <a:path w="11429" h="8254">
                  <a:moveTo>
                    <a:pt x="11088" y="0"/>
                  </a:moveTo>
                  <a:lnTo>
                    <a:pt x="0" y="7717"/>
                  </a:lnTo>
                  <a:lnTo>
                    <a:pt x="3497" y="5821"/>
                  </a:lnTo>
                  <a:lnTo>
                    <a:pt x="5758" y="3622"/>
                  </a:lnTo>
                  <a:lnTo>
                    <a:pt x="9371" y="2261"/>
                  </a:lnTo>
                  <a:lnTo>
                    <a:pt x="9842" y="1424"/>
                  </a:lnTo>
                  <a:lnTo>
                    <a:pt x="10439" y="712"/>
                  </a:lnTo>
                  <a:lnTo>
                    <a:pt x="11088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25" name="object 125"/>
            <p:cNvSpPr/>
            <p:nvPr/>
          </p:nvSpPr>
          <p:spPr>
            <a:xfrm>
              <a:off x="6391901" y="5880396"/>
              <a:ext cx="11430" cy="8255"/>
            </a:xfrm>
            <a:custGeom>
              <a:avLst/>
              <a:gdLst/>
              <a:ahLst/>
              <a:cxnLst/>
              <a:rect l="l" t="t" r="r" b="b"/>
              <a:pathLst>
                <a:path w="11429" h="8254">
                  <a:moveTo>
                    <a:pt x="0" y="7717"/>
                  </a:moveTo>
                  <a:lnTo>
                    <a:pt x="3497" y="5821"/>
                  </a:lnTo>
                  <a:lnTo>
                    <a:pt x="5758" y="3622"/>
                  </a:lnTo>
                  <a:lnTo>
                    <a:pt x="9371" y="2261"/>
                  </a:lnTo>
                  <a:lnTo>
                    <a:pt x="9842" y="1424"/>
                  </a:lnTo>
                  <a:lnTo>
                    <a:pt x="10439" y="712"/>
                  </a:lnTo>
                  <a:lnTo>
                    <a:pt x="11088" y="0"/>
                  </a:lnTo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26" name="object 126"/>
            <p:cNvSpPr/>
            <p:nvPr/>
          </p:nvSpPr>
          <p:spPr>
            <a:xfrm>
              <a:off x="6209291" y="5978470"/>
              <a:ext cx="6985" cy="1905"/>
            </a:xfrm>
            <a:custGeom>
              <a:avLst/>
              <a:gdLst/>
              <a:ahLst/>
              <a:cxnLst/>
              <a:rect l="l" t="t" r="r" b="b"/>
              <a:pathLst>
                <a:path w="6985" h="1904">
                  <a:moveTo>
                    <a:pt x="0" y="0"/>
                  </a:moveTo>
                  <a:lnTo>
                    <a:pt x="6649" y="1895"/>
                  </a:lnTo>
                  <a:lnTo>
                    <a:pt x="4753" y="1298"/>
                  </a:lnTo>
                  <a:lnTo>
                    <a:pt x="2376" y="7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27" name="object 127"/>
            <p:cNvSpPr/>
            <p:nvPr/>
          </p:nvSpPr>
          <p:spPr>
            <a:xfrm>
              <a:off x="6209291" y="5978470"/>
              <a:ext cx="6985" cy="1905"/>
            </a:xfrm>
            <a:custGeom>
              <a:avLst/>
              <a:gdLst/>
              <a:ahLst/>
              <a:cxnLst/>
              <a:rect l="l" t="t" r="r" b="b"/>
              <a:pathLst>
                <a:path w="6985" h="1904">
                  <a:moveTo>
                    <a:pt x="6649" y="1895"/>
                  </a:moveTo>
                  <a:lnTo>
                    <a:pt x="4753" y="1298"/>
                  </a:lnTo>
                  <a:lnTo>
                    <a:pt x="2376" y="712"/>
                  </a:lnTo>
                  <a:lnTo>
                    <a:pt x="0" y="0"/>
                  </a:lnTo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28" name="object 128"/>
            <p:cNvSpPr/>
            <p:nvPr/>
          </p:nvSpPr>
          <p:spPr>
            <a:xfrm>
              <a:off x="6684376" y="5892625"/>
              <a:ext cx="8890" cy="3810"/>
            </a:xfrm>
            <a:custGeom>
              <a:avLst/>
              <a:gdLst/>
              <a:ahLst/>
              <a:cxnLst/>
              <a:rect l="l" t="t" r="r" b="b"/>
              <a:pathLst>
                <a:path w="8890" h="3810">
                  <a:moveTo>
                    <a:pt x="8607" y="0"/>
                  </a:moveTo>
                  <a:lnTo>
                    <a:pt x="0" y="1895"/>
                  </a:lnTo>
                  <a:lnTo>
                    <a:pt x="2607" y="3256"/>
                  </a:lnTo>
                  <a:lnTo>
                    <a:pt x="5633" y="1361"/>
                  </a:lnTo>
                  <a:lnTo>
                    <a:pt x="8607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29" name="object 129"/>
            <p:cNvSpPr/>
            <p:nvPr/>
          </p:nvSpPr>
          <p:spPr>
            <a:xfrm>
              <a:off x="6684376" y="5892625"/>
              <a:ext cx="8890" cy="3810"/>
            </a:xfrm>
            <a:custGeom>
              <a:avLst/>
              <a:gdLst/>
              <a:ahLst/>
              <a:cxnLst/>
              <a:rect l="l" t="t" r="r" b="b"/>
              <a:pathLst>
                <a:path w="8890" h="3810">
                  <a:moveTo>
                    <a:pt x="0" y="1895"/>
                  </a:moveTo>
                  <a:lnTo>
                    <a:pt x="2607" y="3256"/>
                  </a:lnTo>
                  <a:lnTo>
                    <a:pt x="5633" y="1361"/>
                  </a:lnTo>
                  <a:lnTo>
                    <a:pt x="8607" y="0"/>
                  </a:lnTo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30" name="object 130"/>
            <p:cNvSpPr/>
            <p:nvPr/>
          </p:nvSpPr>
          <p:spPr>
            <a:xfrm>
              <a:off x="6544431" y="5796514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5">
                  <a:moveTo>
                    <a:pt x="0" y="0"/>
                  </a:moveTo>
                  <a:lnTo>
                    <a:pt x="0" y="62"/>
                  </a:lnTo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31" name="object 131"/>
            <p:cNvSpPr/>
            <p:nvPr/>
          </p:nvSpPr>
          <p:spPr>
            <a:xfrm>
              <a:off x="6544426" y="5796514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5">
                  <a:moveTo>
                    <a:pt x="0" y="0"/>
                  </a:moveTo>
                  <a:lnTo>
                    <a:pt x="0" y="62"/>
                  </a:lnTo>
                </a:path>
              </a:pathLst>
            </a:custGeom>
            <a:ln w="5936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pic>
          <p:nvPicPr>
            <p:cNvPr id="132" name="object 13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418227" y="4658766"/>
              <a:ext cx="366927" cy="235993"/>
            </a:xfrm>
            <a:prstGeom prst="rect">
              <a:avLst/>
            </a:prstGeom>
          </p:spPr>
        </p:pic>
        <p:sp>
          <p:nvSpPr>
            <p:cNvPr id="133" name="object 133"/>
            <p:cNvSpPr/>
            <p:nvPr/>
          </p:nvSpPr>
          <p:spPr>
            <a:xfrm>
              <a:off x="11884426" y="5192600"/>
              <a:ext cx="2518410" cy="1879600"/>
            </a:xfrm>
            <a:custGeom>
              <a:avLst/>
              <a:gdLst/>
              <a:ahLst/>
              <a:cxnLst/>
              <a:rect l="l" t="t" r="r" b="b"/>
              <a:pathLst>
                <a:path w="2518409" h="1879600">
                  <a:moveTo>
                    <a:pt x="1859659" y="1854200"/>
                  </a:moveTo>
                  <a:lnTo>
                    <a:pt x="1825597" y="1854200"/>
                  </a:lnTo>
                  <a:lnTo>
                    <a:pt x="1827262" y="1866900"/>
                  </a:lnTo>
                  <a:lnTo>
                    <a:pt x="1837764" y="1866900"/>
                  </a:lnTo>
                  <a:lnTo>
                    <a:pt x="1838058" y="1879600"/>
                  </a:lnTo>
                  <a:lnTo>
                    <a:pt x="1866423" y="1879600"/>
                  </a:lnTo>
                  <a:lnTo>
                    <a:pt x="1863805" y="1866900"/>
                  </a:lnTo>
                  <a:lnTo>
                    <a:pt x="1859659" y="1854200"/>
                  </a:lnTo>
                  <a:close/>
                </a:path>
                <a:path w="2518409" h="1879600">
                  <a:moveTo>
                    <a:pt x="1493440" y="1803400"/>
                  </a:moveTo>
                  <a:lnTo>
                    <a:pt x="1428122" y="1803400"/>
                  </a:lnTo>
                  <a:lnTo>
                    <a:pt x="1428906" y="1816100"/>
                  </a:lnTo>
                  <a:lnTo>
                    <a:pt x="1479199" y="1816100"/>
                  </a:lnTo>
                  <a:lnTo>
                    <a:pt x="1480445" y="1828800"/>
                  </a:lnTo>
                  <a:lnTo>
                    <a:pt x="1474791" y="1828800"/>
                  </a:lnTo>
                  <a:lnTo>
                    <a:pt x="1479137" y="1841500"/>
                  </a:lnTo>
                  <a:lnTo>
                    <a:pt x="1482875" y="1854200"/>
                  </a:lnTo>
                  <a:lnTo>
                    <a:pt x="1486320" y="1841500"/>
                  </a:lnTo>
                  <a:lnTo>
                    <a:pt x="1501921" y="1841500"/>
                  </a:lnTo>
                  <a:lnTo>
                    <a:pt x="1501387" y="1828800"/>
                  </a:lnTo>
                  <a:lnTo>
                    <a:pt x="1496644" y="1816100"/>
                  </a:lnTo>
                  <a:lnTo>
                    <a:pt x="1493440" y="1803400"/>
                  </a:lnTo>
                  <a:close/>
                </a:path>
                <a:path w="2518409" h="1879600">
                  <a:moveTo>
                    <a:pt x="1851345" y="1841500"/>
                  </a:moveTo>
                  <a:lnTo>
                    <a:pt x="1826728" y="1841500"/>
                  </a:lnTo>
                  <a:lnTo>
                    <a:pt x="1823231" y="1854200"/>
                  </a:lnTo>
                  <a:lnTo>
                    <a:pt x="1847963" y="1854200"/>
                  </a:lnTo>
                  <a:lnTo>
                    <a:pt x="1851345" y="1841500"/>
                  </a:lnTo>
                  <a:close/>
                </a:path>
                <a:path w="2518409" h="1879600">
                  <a:moveTo>
                    <a:pt x="1474770" y="1828800"/>
                  </a:moveTo>
                  <a:lnTo>
                    <a:pt x="1473859" y="1828800"/>
                  </a:lnTo>
                  <a:lnTo>
                    <a:pt x="1476466" y="1841500"/>
                  </a:lnTo>
                  <a:lnTo>
                    <a:pt x="1474770" y="1828800"/>
                  </a:lnTo>
                  <a:close/>
                </a:path>
                <a:path w="2518409" h="1879600">
                  <a:moveTo>
                    <a:pt x="1815639" y="1828800"/>
                  </a:moveTo>
                  <a:lnTo>
                    <a:pt x="1800802" y="1828800"/>
                  </a:lnTo>
                  <a:lnTo>
                    <a:pt x="1805493" y="1841500"/>
                  </a:lnTo>
                  <a:lnTo>
                    <a:pt x="1810592" y="1841500"/>
                  </a:lnTo>
                  <a:lnTo>
                    <a:pt x="1815639" y="1828800"/>
                  </a:lnTo>
                  <a:close/>
                </a:path>
                <a:path w="2518409" h="1879600">
                  <a:moveTo>
                    <a:pt x="1834204" y="1828800"/>
                  </a:moveTo>
                  <a:lnTo>
                    <a:pt x="1823765" y="1828800"/>
                  </a:lnTo>
                  <a:lnTo>
                    <a:pt x="1827262" y="1841500"/>
                  </a:lnTo>
                  <a:lnTo>
                    <a:pt x="1834204" y="1828800"/>
                  </a:lnTo>
                  <a:close/>
                </a:path>
                <a:path w="2518409" h="1879600">
                  <a:moveTo>
                    <a:pt x="1855680" y="1828800"/>
                  </a:moveTo>
                  <a:lnTo>
                    <a:pt x="1839722" y="1828800"/>
                  </a:lnTo>
                  <a:lnTo>
                    <a:pt x="1835450" y="1841500"/>
                  </a:lnTo>
                  <a:lnTo>
                    <a:pt x="1856392" y="1841500"/>
                  </a:lnTo>
                  <a:lnTo>
                    <a:pt x="1855680" y="1828800"/>
                  </a:lnTo>
                  <a:close/>
                </a:path>
                <a:path w="2518409" h="1879600">
                  <a:moveTo>
                    <a:pt x="1882915" y="1828800"/>
                  </a:moveTo>
                  <a:lnTo>
                    <a:pt x="1862507" y="1828800"/>
                  </a:lnTo>
                  <a:lnTo>
                    <a:pt x="1867010" y="1841500"/>
                  </a:lnTo>
                  <a:lnTo>
                    <a:pt x="1882433" y="1841500"/>
                  </a:lnTo>
                  <a:lnTo>
                    <a:pt x="1882915" y="1828800"/>
                  </a:lnTo>
                  <a:close/>
                </a:path>
                <a:path w="2518409" h="1879600">
                  <a:moveTo>
                    <a:pt x="1477891" y="1816100"/>
                  </a:moveTo>
                  <a:lnTo>
                    <a:pt x="1429342" y="1816100"/>
                  </a:lnTo>
                  <a:lnTo>
                    <a:pt x="1430682" y="1828800"/>
                  </a:lnTo>
                  <a:lnTo>
                    <a:pt x="1466687" y="1828800"/>
                  </a:lnTo>
                  <a:lnTo>
                    <a:pt x="1477891" y="1816100"/>
                  </a:lnTo>
                  <a:close/>
                </a:path>
                <a:path w="2518409" h="1879600">
                  <a:moveTo>
                    <a:pt x="1746165" y="1816100"/>
                  </a:moveTo>
                  <a:lnTo>
                    <a:pt x="1725454" y="1816100"/>
                  </a:lnTo>
                  <a:lnTo>
                    <a:pt x="1731631" y="1828800"/>
                  </a:lnTo>
                  <a:lnTo>
                    <a:pt x="1743851" y="1828800"/>
                  </a:lnTo>
                  <a:lnTo>
                    <a:pt x="1746165" y="1816100"/>
                  </a:lnTo>
                  <a:close/>
                </a:path>
                <a:path w="2518409" h="1879600">
                  <a:moveTo>
                    <a:pt x="1779033" y="1816100"/>
                  </a:moveTo>
                  <a:lnTo>
                    <a:pt x="1749903" y="1816100"/>
                  </a:lnTo>
                  <a:lnTo>
                    <a:pt x="1753516" y="1828800"/>
                  </a:lnTo>
                  <a:lnTo>
                    <a:pt x="1779326" y="1828800"/>
                  </a:lnTo>
                  <a:lnTo>
                    <a:pt x="1779033" y="1816100"/>
                  </a:lnTo>
                  <a:close/>
                </a:path>
                <a:path w="2518409" h="1879600">
                  <a:moveTo>
                    <a:pt x="1900946" y="1816100"/>
                  </a:moveTo>
                  <a:lnTo>
                    <a:pt x="1783777" y="1816100"/>
                  </a:lnTo>
                  <a:lnTo>
                    <a:pt x="1786384" y="1828800"/>
                  </a:lnTo>
                  <a:lnTo>
                    <a:pt x="1906223" y="1828800"/>
                  </a:lnTo>
                  <a:lnTo>
                    <a:pt x="1900946" y="1816100"/>
                  </a:lnTo>
                  <a:close/>
                </a:path>
                <a:path w="2518409" h="1879600">
                  <a:moveTo>
                    <a:pt x="1948944" y="1803400"/>
                  </a:moveTo>
                  <a:lnTo>
                    <a:pt x="1706952" y="1803400"/>
                  </a:lnTo>
                  <a:lnTo>
                    <a:pt x="1715674" y="1816100"/>
                  </a:lnTo>
                  <a:lnTo>
                    <a:pt x="1945793" y="1816100"/>
                  </a:lnTo>
                  <a:lnTo>
                    <a:pt x="1948944" y="1803400"/>
                  </a:lnTo>
                  <a:close/>
                </a:path>
                <a:path w="2518409" h="1879600">
                  <a:moveTo>
                    <a:pt x="1504057" y="1790700"/>
                  </a:moveTo>
                  <a:lnTo>
                    <a:pt x="1402375" y="1790700"/>
                  </a:lnTo>
                  <a:lnTo>
                    <a:pt x="1398636" y="1803400"/>
                  </a:lnTo>
                  <a:lnTo>
                    <a:pt x="1504298" y="1803400"/>
                  </a:lnTo>
                  <a:lnTo>
                    <a:pt x="1504057" y="1790700"/>
                  </a:lnTo>
                  <a:close/>
                </a:path>
                <a:path w="2518409" h="1879600">
                  <a:moveTo>
                    <a:pt x="1974486" y="1778000"/>
                  </a:moveTo>
                  <a:lnTo>
                    <a:pt x="1699057" y="1778000"/>
                  </a:lnTo>
                  <a:lnTo>
                    <a:pt x="1697989" y="1790700"/>
                  </a:lnTo>
                  <a:lnTo>
                    <a:pt x="1698229" y="1803400"/>
                  </a:lnTo>
                  <a:lnTo>
                    <a:pt x="1952201" y="1803400"/>
                  </a:lnTo>
                  <a:lnTo>
                    <a:pt x="1953750" y="1790700"/>
                  </a:lnTo>
                  <a:lnTo>
                    <a:pt x="1976053" y="1790700"/>
                  </a:lnTo>
                  <a:lnTo>
                    <a:pt x="1974486" y="1778000"/>
                  </a:lnTo>
                  <a:close/>
                </a:path>
                <a:path w="2518409" h="1879600">
                  <a:moveTo>
                    <a:pt x="1965132" y="1790700"/>
                  </a:moveTo>
                  <a:lnTo>
                    <a:pt x="1953750" y="1790700"/>
                  </a:lnTo>
                  <a:lnTo>
                    <a:pt x="1958494" y="1803400"/>
                  </a:lnTo>
                  <a:lnTo>
                    <a:pt x="1966734" y="1803400"/>
                  </a:lnTo>
                  <a:lnTo>
                    <a:pt x="1965132" y="1790700"/>
                  </a:lnTo>
                  <a:close/>
                </a:path>
                <a:path w="2518409" h="1879600">
                  <a:moveTo>
                    <a:pt x="1531816" y="1778000"/>
                  </a:moveTo>
                  <a:lnTo>
                    <a:pt x="1413170" y="1778000"/>
                  </a:lnTo>
                  <a:lnTo>
                    <a:pt x="1406050" y="1790700"/>
                  </a:lnTo>
                  <a:lnTo>
                    <a:pt x="1521732" y="1790700"/>
                  </a:lnTo>
                  <a:lnTo>
                    <a:pt x="1531816" y="1778000"/>
                  </a:lnTo>
                  <a:close/>
                </a:path>
                <a:path w="2518409" h="1879600">
                  <a:moveTo>
                    <a:pt x="1553469" y="1778000"/>
                  </a:moveTo>
                  <a:lnTo>
                    <a:pt x="1543449" y="1778000"/>
                  </a:lnTo>
                  <a:lnTo>
                    <a:pt x="1543449" y="1790700"/>
                  </a:lnTo>
                  <a:lnTo>
                    <a:pt x="1550799" y="1790700"/>
                  </a:lnTo>
                  <a:lnTo>
                    <a:pt x="1553469" y="1778000"/>
                  </a:lnTo>
                  <a:close/>
                </a:path>
                <a:path w="2518409" h="1879600">
                  <a:moveTo>
                    <a:pt x="2006482" y="1778000"/>
                  </a:moveTo>
                  <a:lnTo>
                    <a:pt x="1998241" y="1778000"/>
                  </a:lnTo>
                  <a:lnTo>
                    <a:pt x="1995100" y="1790700"/>
                  </a:lnTo>
                  <a:lnTo>
                    <a:pt x="2006785" y="1790700"/>
                  </a:lnTo>
                  <a:lnTo>
                    <a:pt x="2006482" y="1778000"/>
                  </a:lnTo>
                  <a:close/>
                </a:path>
                <a:path w="2518409" h="1879600">
                  <a:moveTo>
                    <a:pt x="1589364" y="1765300"/>
                  </a:moveTo>
                  <a:lnTo>
                    <a:pt x="1418447" y="1765300"/>
                  </a:lnTo>
                  <a:lnTo>
                    <a:pt x="1415840" y="1778000"/>
                  </a:lnTo>
                  <a:lnTo>
                    <a:pt x="1589070" y="1778000"/>
                  </a:lnTo>
                  <a:lnTo>
                    <a:pt x="1589364" y="1765300"/>
                  </a:lnTo>
                  <a:close/>
                </a:path>
                <a:path w="2518409" h="1879600">
                  <a:moveTo>
                    <a:pt x="1620567" y="1765300"/>
                  </a:moveTo>
                  <a:lnTo>
                    <a:pt x="1593039" y="1765300"/>
                  </a:lnTo>
                  <a:lnTo>
                    <a:pt x="1598745" y="1778000"/>
                  </a:lnTo>
                  <a:lnTo>
                    <a:pt x="1616333" y="1778000"/>
                  </a:lnTo>
                  <a:lnTo>
                    <a:pt x="1620567" y="1765300"/>
                  </a:lnTo>
                  <a:close/>
                </a:path>
                <a:path w="2518409" h="1879600">
                  <a:moveTo>
                    <a:pt x="1971480" y="1765300"/>
                  </a:moveTo>
                  <a:lnTo>
                    <a:pt x="1709381" y="1765300"/>
                  </a:lnTo>
                  <a:lnTo>
                    <a:pt x="1707245" y="1778000"/>
                  </a:lnTo>
                  <a:lnTo>
                    <a:pt x="1972582" y="1778000"/>
                  </a:lnTo>
                  <a:lnTo>
                    <a:pt x="1971480" y="1765300"/>
                  </a:lnTo>
                  <a:close/>
                </a:path>
                <a:path w="2518409" h="1879600">
                  <a:moveTo>
                    <a:pt x="2030272" y="1765300"/>
                  </a:moveTo>
                  <a:lnTo>
                    <a:pt x="1983645" y="1765300"/>
                  </a:lnTo>
                  <a:lnTo>
                    <a:pt x="1985006" y="1778000"/>
                  </a:lnTo>
                  <a:lnTo>
                    <a:pt x="2029507" y="1778000"/>
                  </a:lnTo>
                  <a:lnTo>
                    <a:pt x="2030272" y="1765300"/>
                  </a:lnTo>
                  <a:close/>
                </a:path>
                <a:path w="2518409" h="1879600">
                  <a:moveTo>
                    <a:pt x="2050742" y="1765300"/>
                  </a:moveTo>
                  <a:lnTo>
                    <a:pt x="2041434" y="1765300"/>
                  </a:lnTo>
                  <a:lnTo>
                    <a:pt x="2045109" y="1778000"/>
                  </a:lnTo>
                  <a:lnTo>
                    <a:pt x="2053056" y="1778000"/>
                  </a:lnTo>
                  <a:lnTo>
                    <a:pt x="2050742" y="1765300"/>
                  </a:lnTo>
                  <a:close/>
                </a:path>
                <a:path w="2518409" h="1879600">
                  <a:moveTo>
                    <a:pt x="1621698" y="1752600"/>
                  </a:moveTo>
                  <a:lnTo>
                    <a:pt x="1392228" y="1752600"/>
                  </a:lnTo>
                  <a:lnTo>
                    <a:pt x="1393652" y="1765300"/>
                  </a:lnTo>
                  <a:lnTo>
                    <a:pt x="1621698" y="1765300"/>
                  </a:lnTo>
                  <a:lnTo>
                    <a:pt x="1621698" y="1752600"/>
                  </a:lnTo>
                  <a:close/>
                </a:path>
                <a:path w="2518409" h="1879600">
                  <a:moveTo>
                    <a:pt x="2082249" y="1752600"/>
                  </a:moveTo>
                  <a:lnTo>
                    <a:pt x="1655864" y="1752600"/>
                  </a:lnTo>
                  <a:lnTo>
                    <a:pt x="1658482" y="1765300"/>
                  </a:lnTo>
                  <a:lnTo>
                    <a:pt x="2074888" y="1765300"/>
                  </a:lnTo>
                  <a:lnTo>
                    <a:pt x="2082249" y="1752600"/>
                  </a:lnTo>
                  <a:close/>
                </a:path>
                <a:path w="2518409" h="1879600">
                  <a:moveTo>
                    <a:pt x="2101704" y="1727200"/>
                  </a:moveTo>
                  <a:lnTo>
                    <a:pt x="1378763" y="1727200"/>
                  </a:lnTo>
                  <a:lnTo>
                    <a:pt x="1378763" y="1739900"/>
                  </a:lnTo>
                  <a:lnTo>
                    <a:pt x="1376679" y="1752600"/>
                  </a:lnTo>
                  <a:lnTo>
                    <a:pt x="1644419" y="1752600"/>
                  </a:lnTo>
                  <a:lnTo>
                    <a:pt x="1649519" y="1739900"/>
                  </a:lnTo>
                  <a:lnTo>
                    <a:pt x="2102123" y="1739900"/>
                  </a:lnTo>
                  <a:lnTo>
                    <a:pt x="2101704" y="1727200"/>
                  </a:lnTo>
                  <a:close/>
                </a:path>
                <a:path w="2518409" h="1879600">
                  <a:moveTo>
                    <a:pt x="2096605" y="1739900"/>
                  </a:moveTo>
                  <a:lnTo>
                    <a:pt x="1649519" y="1739900"/>
                  </a:lnTo>
                  <a:lnTo>
                    <a:pt x="1652660" y="1752600"/>
                  </a:lnTo>
                  <a:lnTo>
                    <a:pt x="2100280" y="1752600"/>
                  </a:lnTo>
                  <a:lnTo>
                    <a:pt x="2096605" y="1739900"/>
                  </a:lnTo>
                  <a:close/>
                </a:path>
                <a:path w="2518409" h="1879600">
                  <a:moveTo>
                    <a:pt x="1344052" y="1714500"/>
                  </a:moveTo>
                  <a:lnTo>
                    <a:pt x="1330293" y="1714500"/>
                  </a:lnTo>
                  <a:lnTo>
                    <a:pt x="1329759" y="1727200"/>
                  </a:lnTo>
                  <a:lnTo>
                    <a:pt x="1339842" y="1727200"/>
                  </a:lnTo>
                  <a:lnTo>
                    <a:pt x="1344052" y="1714500"/>
                  </a:lnTo>
                  <a:close/>
                </a:path>
                <a:path w="2518409" h="1879600">
                  <a:moveTo>
                    <a:pt x="2111138" y="1714500"/>
                  </a:moveTo>
                  <a:lnTo>
                    <a:pt x="1367130" y="1714500"/>
                  </a:lnTo>
                  <a:lnTo>
                    <a:pt x="1363747" y="1727200"/>
                  </a:lnTo>
                  <a:lnTo>
                    <a:pt x="2102657" y="1727200"/>
                  </a:lnTo>
                  <a:lnTo>
                    <a:pt x="2111138" y="1714500"/>
                  </a:lnTo>
                  <a:close/>
                </a:path>
                <a:path w="2518409" h="1879600">
                  <a:moveTo>
                    <a:pt x="2125253" y="1714500"/>
                  </a:moveTo>
                  <a:lnTo>
                    <a:pt x="2111138" y="1714500"/>
                  </a:lnTo>
                  <a:lnTo>
                    <a:pt x="2115117" y="1727200"/>
                  </a:lnTo>
                  <a:lnTo>
                    <a:pt x="2126803" y="1727200"/>
                  </a:lnTo>
                  <a:lnTo>
                    <a:pt x="2125253" y="1714500"/>
                  </a:lnTo>
                  <a:close/>
                </a:path>
                <a:path w="2518409" h="1879600">
                  <a:moveTo>
                    <a:pt x="2132321" y="1701800"/>
                  </a:moveTo>
                  <a:lnTo>
                    <a:pt x="1330827" y="1701800"/>
                  </a:lnTo>
                  <a:lnTo>
                    <a:pt x="1330586" y="1714500"/>
                  </a:lnTo>
                  <a:lnTo>
                    <a:pt x="2130541" y="1714500"/>
                  </a:lnTo>
                  <a:lnTo>
                    <a:pt x="2132321" y="1701800"/>
                  </a:lnTo>
                  <a:close/>
                </a:path>
                <a:path w="2518409" h="1879600">
                  <a:moveTo>
                    <a:pt x="2140090" y="1701800"/>
                  </a:moveTo>
                  <a:lnTo>
                    <a:pt x="2132321" y="1701800"/>
                  </a:lnTo>
                  <a:lnTo>
                    <a:pt x="2133441" y="1714500"/>
                  </a:lnTo>
                  <a:lnTo>
                    <a:pt x="2140561" y="1714500"/>
                  </a:lnTo>
                  <a:lnTo>
                    <a:pt x="2140090" y="1701800"/>
                  </a:lnTo>
                  <a:close/>
                </a:path>
                <a:path w="2518409" h="1879600">
                  <a:moveTo>
                    <a:pt x="2151483" y="1701800"/>
                  </a:moveTo>
                  <a:lnTo>
                    <a:pt x="2147441" y="1701800"/>
                  </a:lnTo>
                  <a:lnTo>
                    <a:pt x="2150111" y="1714500"/>
                  </a:lnTo>
                  <a:lnTo>
                    <a:pt x="2151483" y="1701800"/>
                  </a:lnTo>
                  <a:close/>
                </a:path>
                <a:path w="2518409" h="1879600">
                  <a:moveTo>
                    <a:pt x="2162812" y="1689100"/>
                  </a:moveTo>
                  <a:lnTo>
                    <a:pt x="1315258" y="1689100"/>
                  </a:lnTo>
                  <a:lnTo>
                    <a:pt x="1317058" y="1701800"/>
                  </a:lnTo>
                  <a:lnTo>
                    <a:pt x="2158247" y="1701800"/>
                  </a:lnTo>
                  <a:lnTo>
                    <a:pt x="2162812" y="1689100"/>
                  </a:lnTo>
                  <a:close/>
                </a:path>
                <a:path w="2518409" h="1879600">
                  <a:moveTo>
                    <a:pt x="2150352" y="1676400"/>
                  </a:moveTo>
                  <a:lnTo>
                    <a:pt x="1318903" y="1676400"/>
                  </a:lnTo>
                  <a:lnTo>
                    <a:pt x="1316386" y="1689100"/>
                  </a:lnTo>
                  <a:lnTo>
                    <a:pt x="2149640" y="1689100"/>
                  </a:lnTo>
                  <a:lnTo>
                    <a:pt x="2150352" y="1676400"/>
                  </a:lnTo>
                  <a:close/>
                </a:path>
                <a:path w="2518409" h="1879600">
                  <a:moveTo>
                    <a:pt x="2175566" y="1676400"/>
                  </a:moveTo>
                  <a:lnTo>
                    <a:pt x="2169691" y="1676400"/>
                  </a:lnTo>
                  <a:lnTo>
                    <a:pt x="2174738" y="1689100"/>
                  </a:lnTo>
                  <a:lnTo>
                    <a:pt x="2175566" y="1676400"/>
                  </a:lnTo>
                  <a:close/>
                </a:path>
                <a:path w="2518409" h="1879600">
                  <a:moveTo>
                    <a:pt x="2160205" y="1663700"/>
                  </a:moveTo>
                  <a:lnTo>
                    <a:pt x="1323707" y="1663700"/>
                  </a:lnTo>
                  <a:lnTo>
                    <a:pt x="1321267" y="1676400"/>
                  </a:lnTo>
                  <a:lnTo>
                    <a:pt x="2171943" y="1676400"/>
                  </a:lnTo>
                  <a:lnTo>
                    <a:pt x="2160205" y="1663700"/>
                  </a:lnTo>
                  <a:close/>
                </a:path>
                <a:path w="2518409" h="1879600">
                  <a:moveTo>
                    <a:pt x="2178299" y="1663700"/>
                  </a:moveTo>
                  <a:lnTo>
                    <a:pt x="2172362" y="1663700"/>
                  </a:lnTo>
                  <a:lnTo>
                    <a:pt x="2176696" y="1676400"/>
                  </a:lnTo>
                  <a:lnTo>
                    <a:pt x="2178299" y="1663700"/>
                  </a:lnTo>
                  <a:close/>
                </a:path>
                <a:path w="2518409" h="1879600">
                  <a:moveTo>
                    <a:pt x="2176393" y="1638300"/>
                  </a:moveTo>
                  <a:lnTo>
                    <a:pt x="1335392" y="1638300"/>
                  </a:lnTo>
                  <a:lnTo>
                    <a:pt x="1332188" y="1663700"/>
                  </a:lnTo>
                  <a:lnTo>
                    <a:pt x="2172184" y="1663700"/>
                  </a:lnTo>
                  <a:lnTo>
                    <a:pt x="2173189" y="1651000"/>
                  </a:lnTo>
                  <a:lnTo>
                    <a:pt x="2179304" y="1651000"/>
                  </a:lnTo>
                  <a:lnTo>
                    <a:pt x="2176393" y="1638300"/>
                  </a:lnTo>
                  <a:close/>
                </a:path>
                <a:path w="2518409" h="1879600">
                  <a:moveTo>
                    <a:pt x="2184822" y="1651000"/>
                  </a:moveTo>
                  <a:lnTo>
                    <a:pt x="2174738" y="1651000"/>
                  </a:lnTo>
                  <a:lnTo>
                    <a:pt x="2184644" y="1663700"/>
                  </a:lnTo>
                  <a:lnTo>
                    <a:pt x="2184822" y="1651000"/>
                  </a:lnTo>
                  <a:close/>
                </a:path>
                <a:path w="2518409" h="1879600">
                  <a:moveTo>
                    <a:pt x="2201785" y="1638300"/>
                  </a:moveTo>
                  <a:lnTo>
                    <a:pt x="2193062" y="1638300"/>
                  </a:lnTo>
                  <a:lnTo>
                    <a:pt x="2196748" y="1651000"/>
                  </a:lnTo>
                  <a:lnTo>
                    <a:pt x="2199952" y="1651000"/>
                  </a:lnTo>
                  <a:lnTo>
                    <a:pt x="2201785" y="1638300"/>
                  </a:lnTo>
                  <a:close/>
                </a:path>
                <a:path w="2518409" h="1879600">
                  <a:moveTo>
                    <a:pt x="2196507" y="1625600"/>
                  </a:moveTo>
                  <a:lnTo>
                    <a:pt x="1349863" y="1625600"/>
                  </a:lnTo>
                  <a:lnTo>
                    <a:pt x="1346544" y="1638300"/>
                  </a:lnTo>
                  <a:lnTo>
                    <a:pt x="2191230" y="1638300"/>
                  </a:lnTo>
                  <a:lnTo>
                    <a:pt x="2196507" y="1625600"/>
                  </a:lnTo>
                  <a:close/>
                </a:path>
                <a:path w="2518409" h="1879600">
                  <a:moveTo>
                    <a:pt x="2210099" y="1587500"/>
                  </a:moveTo>
                  <a:lnTo>
                    <a:pt x="1348083" y="1587500"/>
                  </a:lnTo>
                  <a:lnTo>
                    <a:pt x="1349959" y="1600200"/>
                  </a:lnTo>
                  <a:lnTo>
                    <a:pt x="1351270" y="1612900"/>
                  </a:lnTo>
                  <a:lnTo>
                    <a:pt x="1351433" y="1625600"/>
                  </a:lnTo>
                  <a:lnTo>
                    <a:pt x="2196570" y="1625600"/>
                  </a:lnTo>
                  <a:lnTo>
                    <a:pt x="2190989" y="1612900"/>
                  </a:lnTo>
                  <a:lnTo>
                    <a:pt x="2187544" y="1612900"/>
                  </a:lnTo>
                  <a:lnTo>
                    <a:pt x="2191523" y="1600200"/>
                  </a:lnTo>
                  <a:lnTo>
                    <a:pt x="2210926" y="1600200"/>
                  </a:lnTo>
                  <a:lnTo>
                    <a:pt x="2210099" y="1587500"/>
                  </a:lnTo>
                  <a:close/>
                </a:path>
                <a:path w="2518409" h="1879600">
                  <a:moveTo>
                    <a:pt x="2195733" y="1562100"/>
                  </a:moveTo>
                  <a:lnTo>
                    <a:pt x="1340429" y="1562100"/>
                  </a:lnTo>
                  <a:lnTo>
                    <a:pt x="1345476" y="1587500"/>
                  </a:lnTo>
                  <a:lnTo>
                    <a:pt x="2200780" y="1587500"/>
                  </a:lnTo>
                  <a:lnTo>
                    <a:pt x="2198465" y="1574800"/>
                  </a:lnTo>
                  <a:lnTo>
                    <a:pt x="2193366" y="1574800"/>
                  </a:lnTo>
                  <a:lnTo>
                    <a:pt x="2195733" y="1562100"/>
                  </a:lnTo>
                  <a:close/>
                </a:path>
                <a:path w="2518409" h="1879600">
                  <a:moveTo>
                    <a:pt x="2215376" y="1562100"/>
                  </a:moveTo>
                  <a:lnTo>
                    <a:pt x="2202088" y="1562100"/>
                  </a:lnTo>
                  <a:lnTo>
                    <a:pt x="2197335" y="1574800"/>
                  </a:lnTo>
                  <a:lnTo>
                    <a:pt x="2208968" y="1574800"/>
                  </a:lnTo>
                  <a:lnTo>
                    <a:pt x="2215376" y="1562100"/>
                  </a:lnTo>
                  <a:close/>
                </a:path>
                <a:path w="2518409" h="1879600">
                  <a:moveTo>
                    <a:pt x="956713" y="1549400"/>
                  </a:moveTo>
                  <a:lnTo>
                    <a:pt x="939268" y="1549400"/>
                  </a:lnTo>
                  <a:lnTo>
                    <a:pt x="937970" y="1562100"/>
                  </a:lnTo>
                  <a:lnTo>
                    <a:pt x="955938" y="1562100"/>
                  </a:lnTo>
                  <a:lnTo>
                    <a:pt x="956713" y="1549400"/>
                  </a:lnTo>
                  <a:close/>
                </a:path>
                <a:path w="2518409" h="1879600">
                  <a:moveTo>
                    <a:pt x="2226056" y="1549400"/>
                  </a:moveTo>
                  <a:lnTo>
                    <a:pt x="1326607" y="1549400"/>
                  </a:lnTo>
                  <a:lnTo>
                    <a:pt x="1331183" y="1562100"/>
                  </a:lnTo>
                  <a:lnTo>
                    <a:pt x="2226056" y="1562100"/>
                  </a:lnTo>
                  <a:lnTo>
                    <a:pt x="2226056" y="1549400"/>
                  </a:lnTo>
                  <a:close/>
                </a:path>
                <a:path w="2518409" h="1879600">
                  <a:moveTo>
                    <a:pt x="927876" y="1536700"/>
                  </a:moveTo>
                  <a:lnTo>
                    <a:pt x="867721" y="1536700"/>
                  </a:lnTo>
                  <a:lnTo>
                    <a:pt x="869092" y="1549400"/>
                  </a:lnTo>
                  <a:lnTo>
                    <a:pt x="917258" y="1549400"/>
                  </a:lnTo>
                  <a:lnTo>
                    <a:pt x="927876" y="1536700"/>
                  </a:lnTo>
                  <a:close/>
                </a:path>
                <a:path w="2518409" h="1879600">
                  <a:moveTo>
                    <a:pt x="970045" y="1536700"/>
                  </a:moveTo>
                  <a:lnTo>
                    <a:pt x="932148" y="1536700"/>
                  </a:lnTo>
                  <a:lnTo>
                    <a:pt x="936305" y="1549400"/>
                  </a:lnTo>
                  <a:lnTo>
                    <a:pt x="963592" y="1549400"/>
                  </a:lnTo>
                  <a:lnTo>
                    <a:pt x="970045" y="1536700"/>
                  </a:lnTo>
                  <a:close/>
                </a:path>
                <a:path w="2518409" h="1879600">
                  <a:moveTo>
                    <a:pt x="1035799" y="1536700"/>
                  </a:moveTo>
                  <a:lnTo>
                    <a:pt x="1023391" y="1536700"/>
                  </a:lnTo>
                  <a:lnTo>
                    <a:pt x="1031642" y="1549400"/>
                  </a:lnTo>
                  <a:lnTo>
                    <a:pt x="1035799" y="1536700"/>
                  </a:lnTo>
                  <a:close/>
                </a:path>
                <a:path w="2518409" h="1879600">
                  <a:moveTo>
                    <a:pt x="1071034" y="1536700"/>
                  </a:moveTo>
                  <a:lnTo>
                    <a:pt x="1054835" y="1536700"/>
                  </a:lnTo>
                  <a:lnTo>
                    <a:pt x="1054427" y="1549400"/>
                  </a:lnTo>
                  <a:lnTo>
                    <a:pt x="1064510" y="1549400"/>
                  </a:lnTo>
                  <a:lnTo>
                    <a:pt x="1071034" y="1536700"/>
                  </a:lnTo>
                  <a:close/>
                </a:path>
                <a:path w="2518409" h="1879600">
                  <a:moveTo>
                    <a:pt x="1086635" y="1536700"/>
                  </a:moveTo>
                  <a:lnTo>
                    <a:pt x="1078447" y="1536700"/>
                  </a:lnTo>
                  <a:lnTo>
                    <a:pt x="1084855" y="1549400"/>
                  </a:lnTo>
                  <a:lnTo>
                    <a:pt x="1086635" y="1536700"/>
                  </a:lnTo>
                  <a:close/>
                </a:path>
                <a:path w="2518409" h="1879600">
                  <a:moveTo>
                    <a:pt x="2215135" y="1536700"/>
                  </a:moveTo>
                  <a:lnTo>
                    <a:pt x="1324241" y="1536700"/>
                  </a:lnTo>
                  <a:lnTo>
                    <a:pt x="1328272" y="1549400"/>
                  </a:lnTo>
                  <a:lnTo>
                    <a:pt x="2216203" y="1549400"/>
                  </a:lnTo>
                  <a:lnTo>
                    <a:pt x="2215135" y="1536700"/>
                  </a:lnTo>
                  <a:close/>
                </a:path>
                <a:path w="2518409" h="1879600">
                  <a:moveTo>
                    <a:pt x="2231334" y="1536700"/>
                  </a:moveTo>
                  <a:lnTo>
                    <a:pt x="2220412" y="1536700"/>
                  </a:lnTo>
                  <a:lnTo>
                    <a:pt x="2223564" y="1549400"/>
                  </a:lnTo>
                  <a:lnTo>
                    <a:pt x="2230978" y="1549400"/>
                  </a:lnTo>
                  <a:lnTo>
                    <a:pt x="2231334" y="1536700"/>
                  </a:lnTo>
                  <a:close/>
                </a:path>
                <a:path w="2518409" h="1879600">
                  <a:moveTo>
                    <a:pt x="799377" y="1524000"/>
                  </a:moveTo>
                  <a:lnTo>
                    <a:pt x="784844" y="1524000"/>
                  </a:lnTo>
                  <a:lnTo>
                    <a:pt x="789597" y="1536700"/>
                  </a:lnTo>
                  <a:lnTo>
                    <a:pt x="794341" y="1536700"/>
                  </a:lnTo>
                  <a:lnTo>
                    <a:pt x="799377" y="1524000"/>
                  </a:lnTo>
                  <a:close/>
                </a:path>
                <a:path w="2518409" h="1879600">
                  <a:moveTo>
                    <a:pt x="822225" y="1524000"/>
                  </a:moveTo>
                  <a:lnTo>
                    <a:pt x="799377" y="1524000"/>
                  </a:lnTo>
                  <a:lnTo>
                    <a:pt x="803178" y="1536700"/>
                  </a:lnTo>
                  <a:lnTo>
                    <a:pt x="811597" y="1536700"/>
                  </a:lnTo>
                  <a:lnTo>
                    <a:pt x="822225" y="1524000"/>
                  </a:lnTo>
                  <a:close/>
                </a:path>
                <a:path w="2518409" h="1879600">
                  <a:moveTo>
                    <a:pt x="994617" y="1524000"/>
                  </a:moveTo>
                  <a:lnTo>
                    <a:pt x="853721" y="1524000"/>
                  </a:lnTo>
                  <a:lnTo>
                    <a:pt x="851051" y="1536700"/>
                  </a:lnTo>
                  <a:lnTo>
                    <a:pt x="988907" y="1536700"/>
                  </a:lnTo>
                  <a:lnTo>
                    <a:pt x="994617" y="1524000"/>
                  </a:lnTo>
                  <a:close/>
                </a:path>
                <a:path w="2518409" h="1879600">
                  <a:moveTo>
                    <a:pt x="1090143" y="1524000"/>
                  </a:moveTo>
                  <a:lnTo>
                    <a:pt x="994617" y="1524000"/>
                  </a:lnTo>
                  <a:lnTo>
                    <a:pt x="998240" y="1536700"/>
                  </a:lnTo>
                  <a:lnTo>
                    <a:pt x="1088593" y="1536700"/>
                  </a:lnTo>
                  <a:lnTo>
                    <a:pt x="1090143" y="1524000"/>
                  </a:lnTo>
                  <a:close/>
                </a:path>
                <a:path w="2518409" h="1879600">
                  <a:moveTo>
                    <a:pt x="1103368" y="1524000"/>
                  </a:moveTo>
                  <a:lnTo>
                    <a:pt x="1098562" y="1524000"/>
                  </a:lnTo>
                  <a:lnTo>
                    <a:pt x="1101295" y="1536700"/>
                  </a:lnTo>
                  <a:lnTo>
                    <a:pt x="1103368" y="1524000"/>
                  </a:lnTo>
                  <a:close/>
                </a:path>
                <a:path w="2518409" h="1879600">
                  <a:moveTo>
                    <a:pt x="2230737" y="1524000"/>
                  </a:moveTo>
                  <a:lnTo>
                    <a:pt x="1310270" y="1524000"/>
                  </a:lnTo>
                  <a:lnTo>
                    <a:pt x="1315749" y="1536700"/>
                  </a:lnTo>
                  <a:lnTo>
                    <a:pt x="2230978" y="1536700"/>
                  </a:lnTo>
                  <a:lnTo>
                    <a:pt x="2230737" y="1524000"/>
                  </a:lnTo>
                  <a:close/>
                </a:path>
                <a:path w="2518409" h="1879600">
                  <a:moveTo>
                    <a:pt x="1116833" y="1498600"/>
                  </a:moveTo>
                  <a:lnTo>
                    <a:pt x="785859" y="1498600"/>
                  </a:lnTo>
                  <a:lnTo>
                    <a:pt x="785084" y="1511300"/>
                  </a:lnTo>
                  <a:lnTo>
                    <a:pt x="780812" y="1511300"/>
                  </a:lnTo>
                  <a:lnTo>
                    <a:pt x="782121" y="1524000"/>
                  </a:lnTo>
                  <a:lnTo>
                    <a:pt x="1112383" y="1524000"/>
                  </a:lnTo>
                  <a:lnTo>
                    <a:pt x="1115053" y="1511300"/>
                  </a:lnTo>
                  <a:lnTo>
                    <a:pt x="1116833" y="1498600"/>
                  </a:lnTo>
                  <a:close/>
                </a:path>
                <a:path w="2518409" h="1879600">
                  <a:moveTo>
                    <a:pt x="2234056" y="1511300"/>
                  </a:moveTo>
                  <a:lnTo>
                    <a:pt x="1248295" y="1511300"/>
                  </a:lnTo>
                  <a:lnTo>
                    <a:pt x="1255185" y="1524000"/>
                  </a:lnTo>
                  <a:lnTo>
                    <a:pt x="2232108" y="1524000"/>
                  </a:lnTo>
                  <a:lnTo>
                    <a:pt x="2234056" y="1511300"/>
                  </a:lnTo>
                  <a:close/>
                </a:path>
                <a:path w="2518409" h="1879600">
                  <a:moveTo>
                    <a:pt x="770792" y="1498600"/>
                  </a:moveTo>
                  <a:lnTo>
                    <a:pt x="756488" y="1498600"/>
                  </a:lnTo>
                  <a:lnTo>
                    <a:pt x="759096" y="1511300"/>
                  </a:lnTo>
                  <a:lnTo>
                    <a:pt x="767881" y="1511300"/>
                  </a:lnTo>
                  <a:lnTo>
                    <a:pt x="770792" y="1498600"/>
                  </a:lnTo>
                  <a:close/>
                </a:path>
                <a:path w="2518409" h="1879600">
                  <a:moveTo>
                    <a:pt x="2241061" y="1485900"/>
                  </a:moveTo>
                  <a:lnTo>
                    <a:pt x="1249070" y="1485900"/>
                  </a:lnTo>
                  <a:lnTo>
                    <a:pt x="1252808" y="1498600"/>
                  </a:lnTo>
                  <a:lnTo>
                    <a:pt x="1260222" y="1498600"/>
                  </a:lnTo>
                  <a:lnTo>
                    <a:pt x="1254944" y="1511300"/>
                  </a:lnTo>
                  <a:lnTo>
                    <a:pt x="2233354" y="1511300"/>
                  </a:lnTo>
                  <a:lnTo>
                    <a:pt x="2241888" y="1498600"/>
                  </a:lnTo>
                  <a:lnTo>
                    <a:pt x="2241061" y="1485900"/>
                  </a:lnTo>
                  <a:close/>
                </a:path>
                <a:path w="2518409" h="1879600">
                  <a:moveTo>
                    <a:pt x="723620" y="1473200"/>
                  </a:moveTo>
                  <a:lnTo>
                    <a:pt x="706563" y="1473200"/>
                  </a:lnTo>
                  <a:lnTo>
                    <a:pt x="712422" y="1485900"/>
                  </a:lnTo>
                  <a:lnTo>
                    <a:pt x="718524" y="1498600"/>
                  </a:lnTo>
                  <a:lnTo>
                    <a:pt x="727652" y="1498600"/>
                  </a:lnTo>
                  <a:lnTo>
                    <a:pt x="725997" y="1485900"/>
                  </a:lnTo>
                  <a:lnTo>
                    <a:pt x="723620" y="1473200"/>
                  </a:lnTo>
                  <a:close/>
                </a:path>
                <a:path w="2518409" h="1879600">
                  <a:moveTo>
                    <a:pt x="1154508" y="1485900"/>
                  </a:moveTo>
                  <a:lnTo>
                    <a:pt x="751975" y="1485900"/>
                  </a:lnTo>
                  <a:lnTo>
                    <a:pt x="751682" y="1498600"/>
                  </a:lnTo>
                  <a:lnTo>
                    <a:pt x="1148634" y="1498600"/>
                  </a:lnTo>
                  <a:lnTo>
                    <a:pt x="1154508" y="1485900"/>
                  </a:lnTo>
                  <a:close/>
                </a:path>
                <a:path w="2518409" h="1879600">
                  <a:moveTo>
                    <a:pt x="2257731" y="1485900"/>
                  </a:moveTo>
                  <a:lnTo>
                    <a:pt x="2251144" y="1485900"/>
                  </a:lnTo>
                  <a:lnTo>
                    <a:pt x="2253521" y="1498600"/>
                  </a:lnTo>
                  <a:lnTo>
                    <a:pt x="2254830" y="1498600"/>
                  </a:lnTo>
                  <a:lnTo>
                    <a:pt x="2257731" y="1485900"/>
                  </a:lnTo>
                  <a:close/>
                </a:path>
                <a:path w="2518409" h="1879600">
                  <a:moveTo>
                    <a:pt x="1157712" y="1473200"/>
                  </a:moveTo>
                  <a:lnTo>
                    <a:pt x="723620" y="1473200"/>
                  </a:lnTo>
                  <a:lnTo>
                    <a:pt x="729432" y="1485900"/>
                  </a:lnTo>
                  <a:lnTo>
                    <a:pt x="1152372" y="1485900"/>
                  </a:lnTo>
                  <a:lnTo>
                    <a:pt x="1157712" y="1473200"/>
                  </a:lnTo>
                  <a:close/>
                </a:path>
                <a:path w="2518409" h="1879600">
                  <a:moveTo>
                    <a:pt x="1204579" y="1473200"/>
                  </a:moveTo>
                  <a:lnTo>
                    <a:pt x="1170999" y="1473200"/>
                  </a:lnTo>
                  <a:lnTo>
                    <a:pt x="1175209" y="1485900"/>
                  </a:lnTo>
                  <a:lnTo>
                    <a:pt x="1207009" y="1485900"/>
                  </a:lnTo>
                  <a:lnTo>
                    <a:pt x="1204579" y="1473200"/>
                  </a:lnTo>
                  <a:close/>
                </a:path>
                <a:path w="2518409" h="1879600">
                  <a:moveTo>
                    <a:pt x="2243019" y="1473200"/>
                  </a:moveTo>
                  <a:lnTo>
                    <a:pt x="1240348" y="1473200"/>
                  </a:lnTo>
                  <a:lnTo>
                    <a:pt x="1233228" y="1485900"/>
                  </a:lnTo>
                  <a:lnTo>
                    <a:pt x="2252213" y="1485900"/>
                  </a:lnTo>
                  <a:lnTo>
                    <a:pt x="2243019" y="1473200"/>
                  </a:lnTo>
                  <a:close/>
                </a:path>
                <a:path w="2518409" h="1879600">
                  <a:moveTo>
                    <a:pt x="2262778" y="1447800"/>
                  </a:moveTo>
                  <a:lnTo>
                    <a:pt x="670941" y="1447800"/>
                  </a:lnTo>
                  <a:lnTo>
                    <a:pt x="674083" y="1460500"/>
                  </a:lnTo>
                  <a:lnTo>
                    <a:pt x="683936" y="1473200"/>
                  </a:lnTo>
                  <a:lnTo>
                    <a:pt x="1207721" y="1473200"/>
                  </a:lnTo>
                  <a:lnTo>
                    <a:pt x="1223322" y="1460500"/>
                  </a:lnTo>
                  <a:lnTo>
                    <a:pt x="2257197" y="1460500"/>
                  </a:lnTo>
                  <a:lnTo>
                    <a:pt x="2262778" y="1447800"/>
                  </a:lnTo>
                  <a:close/>
                </a:path>
                <a:path w="2518409" h="1879600">
                  <a:moveTo>
                    <a:pt x="2251982" y="1460500"/>
                  </a:moveTo>
                  <a:lnTo>
                    <a:pt x="1226055" y="1460500"/>
                  </a:lnTo>
                  <a:lnTo>
                    <a:pt x="1228725" y="1473200"/>
                  </a:lnTo>
                  <a:lnTo>
                    <a:pt x="2258034" y="1473200"/>
                  </a:lnTo>
                  <a:lnTo>
                    <a:pt x="2251982" y="1460500"/>
                  </a:lnTo>
                  <a:close/>
                </a:path>
                <a:path w="2518409" h="1879600">
                  <a:moveTo>
                    <a:pt x="598682" y="1435100"/>
                  </a:moveTo>
                  <a:lnTo>
                    <a:pt x="597080" y="1435100"/>
                  </a:lnTo>
                  <a:lnTo>
                    <a:pt x="597854" y="1447800"/>
                  </a:lnTo>
                  <a:lnTo>
                    <a:pt x="598682" y="1435100"/>
                  </a:lnTo>
                  <a:close/>
                </a:path>
                <a:path w="2518409" h="1879600">
                  <a:moveTo>
                    <a:pt x="640743" y="1435100"/>
                  </a:moveTo>
                  <a:lnTo>
                    <a:pt x="601289" y="1435100"/>
                  </a:lnTo>
                  <a:lnTo>
                    <a:pt x="608472" y="1447800"/>
                  </a:lnTo>
                  <a:lnTo>
                    <a:pt x="631194" y="1447800"/>
                  </a:lnTo>
                  <a:lnTo>
                    <a:pt x="640743" y="1435100"/>
                  </a:lnTo>
                  <a:close/>
                </a:path>
                <a:path w="2518409" h="1879600">
                  <a:moveTo>
                    <a:pt x="2253762" y="1435100"/>
                  </a:moveTo>
                  <a:lnTo>
                    <a:pt x="644722" y="1435100"/>
                  </a:lnTo>
                  <a:lnTo>
                    <a:pt x="648638" y="1447800"/>
                  </a:lnTo>
                  <a:lnTo>
                    <a:pt x="2247762" y="1447800"/>
                  </a:lnTo>
                  <a:lnTo>
                    <a:pt x="2253762" y="1435100"/>
                  </a:lnTo>
                  <a:close/>
                </a:path>
                <a:path w="2518409" h="1879600">
                  <a:moveTo>
                    <a:pt x="2264966" y="1435100"/>
                  </a:moveTo>
                  <a:lnTo>
                    <a:pt x="2253762" y="1435100"/>
                  </a:lnTo>
                  <a:lnTo>
                    <a:pt x="2256903" y="1447800"/>
                  </a:lnTo>
                  <a:lnTo>
                    <a:pt x="2260882" y="1447800"/>
                  </a:lnTo>
                  <a:lnTo>
                    <a:pt x="2264966" y="1435100"/>
                  </a:lnTo>
                  <a:close/>
                </a:path>
                <a:path w="2518409" h="1879600">
                  <a:moveTo>
                    <a:pt x="2273517" y="1435100"/>
                  </a:moveTo>
                  <a:lnTo>
                    <a:pt x="2270013" y="1435100"/>
                  </a:lnTo>
                  <a:lnTo>
                    <a:pt x="2271615" y="1447800"/>
                  </a:lnTo>
                  <a:lnTo>
                    <a:pt x="2273154" y="1447800"/>
                  </a:lnTo>
                  <a:lnTo>
                    <a:pt x="2273517" y="1435100"/>
                  </a:lnTo>
                  <a:close/>
                </a:path>
                <a:path w="2518409" h="1879600">
                  <a:moveTo>
                    <a:pt x="2243490" y="1422400"/>
                  </a:moveTo>
                  <a:lnTo>
                    <a:pt x="581897" y="1422400"/>
                  </a:lnTo>
                  <a:lnTo>
                    <a:pt x="584797" y="1435100"/>
                  </a:lnTo>
                  <a:lnTo>
                    <a:pt x="2238695" y="1435100"/>
                  </a:lnTo>
                  <a:lnTo>
                    <a:pt x="2243490" y="1422400"/>
                  </a:lnTo>
                  <a:close/>
                </a:path>
                <a:path w="2518409" h="1879600">
                  <a:moveTo>
                    <a:pt x="2254883" y="1422400"/>
                  </a:moveTo>
                  <a:lnTo>
                    <a:pt x="2253584" y="1422400"/>
                  </a:lnTo>
                  <a:lnTo>
                    <a:pt x="2250766" y="1435100"/>
                  </a:lnTo>
                  <a:lnTo>
                    <a:pt x="2256966" y="1435100"/>
                  </a:lnTo>
                  <a:lnTo>
                    <a:pt x="2254883" y="1422400"/>
                  </a:lnTo>
                  <a:close/>
                </a:path>
                <a:path w="2518409" h="1879600">
                  <a:moveTo>
                    <a:pt x="2270921" y="1422400"/>
                  </a:moveTo>
                  <a:lnTo>
                    <a:pt x="2266275" y="1422400"/>
                  </a:lnTo>
                  <a:lnTo>
                    <a:pt x="2261710" y="1435100"/>
                  </a:lnTo>
                  <a:lnTo>
                    <a:pt x="2272608" y="1435100"/>
                  </a:lnTo>
                  <a:lnTo>
                    <a:pt x="2270921" y="1422400"/>
                  </a:lnTo>
                  <a:close/>
                </a:path>
                <a:path w="2518409" h="1879600">
                  <a:moveTo>
                    <a:pt x="2264933" y="1409700"/>
                  </a:moveTo>
                  <a:lnTo>
                    <a:pt x="568724" y="1409700"/>
                  </a:lnTo>
                  <a:lnTo>
                    <a:pt x="572641" y="1422400"/>
                  </a:lnTo>
                  <a:lnTo>
                    <a:pt x="2259885" y="1422400"/>
                  </a:lnTo>
                  <a:lnTo>
                    <a:pt x="2264933" y="1409700"/>
                  </a:lnTo>
                  <a:close/>
                </a:path>
                <a:path w="2518409" h="1879600">
                  <a:moveTo>
                    <a:pt x="2185775" y="1384300"/>
                  </a:moveTo>
                  <a:lnTo>
                    <a:pt x="521794" y="1384300"/>
                  </a:lnTo>
                  <a:lnTo>
                    <a:pt x="525028" y="1397000"/>
                  </a:lnTo>
                  <a:lnTo>
                    <a:pt x="529006" y="1409700"/>
                  </a:lnTo>
                  <a:lnTo>
                    <a:pt x="2251741" y="1409700"/>
                  </a:lnTo>
                  <a:lnTo>
                    <a:pt x="2249542" y="1397000"/>
                  </a:lnTo>
                  <a:lnTo>
                    <a:pt x="2184110" y="1397000"/>
                  </a:lnTo>
                  <a:lnTo>
                    <a:pt x="2185775" y="1384300"/>
                  </a:lnTo>
                  <a:close/>
                </a:path>
                <a:path w="2518409" h="1879600">
                  <a:moveTo>
                    <a:pt x="2206413" y="1384300"/>
                  </a:moveTo>
                  <a:lnTo>
                    <a:pt x="2191764" y="1384300"/>
                  </a:lnTo>
                  <a:lnTo>
                    <a:pt x="2189984" y="1397000"/>
                  </a:lnTo>
                  <a:lnTo>
                    <a:pt x="2209031" y="1397000"/>
                  </a:lnTo>
                  <a:lnTo>
                    <a:pt x="2206413" y="1384300"/>
                  </a:lnTo>
                  <a:close/>
                </a:path>
                <a:path w="2518409" h="1879600">
                  <a:moveTo>
                    <a:pt x="2243490" y="1384300"/>
                  </a:moveTo>
                  <a:lnTo>
                    <a:pt x="2231512" y="1384300"/>
                  </a:lnTo>
                  <a:lnTo>
                    <a:pt x="2225166" y="1397000"/>
                  </a:lnTo>
                  <a:lnTo>
                    <a:pt x="2247417" y="1397000"/>
                  </a:lnTo>
                  <a:lnTo>
                    <a:pt x="2243490" y="1384300"/>
                  </a:lnTo>
                  <a:close/>
                </a:path>
                <a:path w="2518409" h="1879600">
                  <a:moveTo>
                    <a:pt x="2225166" y="1371600"/>
                  </a:moveTo>
                  <a:lnTo>
                    <a:pt x="517585" y="1371600"/>
                  </a:lnTo>
                  <a:lnTo>
                    <a:pt x="516276" y="1384300"/>
                  </a:lnTo>
                  <a:lnTo>
                    <a:pt x="2224632" y="1384300"/>
                  </a:lnTo>
                  <a:lnTo>
                    <a:pt x="2225166" y="1371600"/>
                  </a:lnTo>
                  <a:close/>
                </a:path>
                <a:path w="2518409" h="1879600">
                  <a:moveTo>
                    <a:pt x="2240464" y="1358900"/>
                  </a:moveTo>
                  <a:lnTo>
                    <a:pt x="514915" y="1358900"/>
                  </a:lnTo>
                  <a:lnTo>
                    <a:pt x="511470" y="1371600"/>
                  </a:lnTo>
                  <a:lnTo>
                    <a:pt x="2237627" y="1371600"/>
                  </a:lnTo>
                  <a:lnTo>
                    <a:pt x="2240464" y="1358900"/>
                  </a:lnTo>
                  <a:close/>
                </a:path>
                <a:path w="2518409" h="1879600">
                  <a:moveTo>
                    <a:pt x="2248511" y="1346200"/>
                  </a:moveTo>
                  <a:lnTo>
                    <a:pt x="513909" y="1346200"/>
                  </a:lnTo>
                  <a:lnTo>
                    <a:pt x="514381" y="1358900"/>
                  </a:lnTo>
                  <a:lnTo>
                    <a:pt x="2251919" y="1358900"/>
                  </a:lnTo>
                  <a:lnTo>
                    <a:pt x="2248511" y="1346200"/>
                  </a:lnTo>
                  <a:close/>
                </a:path>
                <a:path w="2518409" h="1879600">
                  <a:moveTo>
                    <a:pt x="2239467" y="1333500"/>
                  </a:moveTo>
                  <a:lnTo>
                    <a:pt x="501690" y="1333500"/>
                  </a:lnTo>
                  <a:lnTo>
                    <a:pt x="502454" y="1346200"/>
                  </a:lnTo>
                  <a:lnTo>
                    <a:pt x="2244439" y="1346200"/>
                  </a:lnTo>
                  <a:lnTo>
                    <a:pt x="2239467" y="1333500"/>
                  </a:lnTo>
                  <a:close/>
                </a:path>
                <a:path w="2518409" h="1879600">
                  <a:moveTo>
                    <a:pt x="516757" y="1320800"/>
                  </a:moveTo>
                  <a:lnTo>
                    <a:pt x="512538" y="1320800"/>
                  </a:lnTo>
                  <a:lnTo>
                    <a:pt x="510464" y="1333500"/>
                  </a:lnTo>
                  <a:lnTo>
                    <a:pt x="519899" y="1333500"/>
                  </a:lnTo>
                  <a:lnTo>
                    <a:pt x="516757" y="1320800"/>
                  </a:lnTo>
                  <a:close/>
                </a:path>
                <a:path w="2518409" h="1879600">
                  <a:moveTo>
                    <a:pt x="2225575" y="1320800"/>
                  </a:moveTo>
                  <a:lnTo>
                    <a:pt x="524705" y="1320800"/>
                  </a:lnTo>
                  <a:lnTo>
                    <a:pt x="524234" y="1333500"/>
                  </a:lnTo>
                  <a:lnTo>
                    <a:pt x="2233354" y="1333500"/>
                  </a:lnTo>
                  <a:lnTo>
                    <a:pt x="2225575" y="1320800"/>
                  </a:lnTo>
                  <a:close/>
                </a:path>
                <a:path w="2518409" h="1879600">
                  <a:moveTo>
                    <a:pt x="2203450" y="1308100"/>
                  </a:moveTo>
                  <a:lnTo>
                    <a:pt x="525329" y="1308100"/>
                  </a:lnTo>
                  <a:lnTo>
                    <a:pt x="527306" y="1320800"/>
                  </a:lnTo>
                  <a:lnTo>
                    <a:pt x="2208956" y="1320800"/>
                  </a:lnTo>
                  <a:lnTo>
                    <a:pt x="2203450" y="1308100"/>
                  </a:lnTo>
                  <a:close/>
                </a:path>
                <a:path w="2518409" h="1879600">
                  <a:moveTo>
                    <a:pt x="2132373" y="1282700"/>
                  </a:moveTo>
                  <a:lnTo>
                    <a:pt x="519365" y="1282700"/>
                  </a:lnTo>
                  <a:lnTo>
                    <a:pt x="520726" y="1295400"/>
                  </a:lnTo>
                  <a:lnTo>
                    <a:pt x="522639" y="1308100"/>
                  </a:lnTo>
                  <a:lnTo>
                    <a:pt x="2109180" y="1308100"/>
                  </a:lnTo>
                  <a:lnTo>
                    <a:pt x="2109684" y="1307201"/>
                  </a:lnTo>
                  <a:lnTo>
                    <a:pt x="2112496" y="1295400"/>
                  </a:lnTo>
                  <a:lnTo>
                    <a:pt x="2123483" y="1295400"/>
                  </a:lnTo>
                  <a:lnTo>
                    <a:pt x="2132373" y="1282700"/>
                  </a:lnTo>
                  <a:close/>
                </a:path>
                <a:path w="2518409" h="1879600">
                  <a:moveTo>
                    <a:pt x="2109684" y="1307201"/>
                  </a:moveTo>
                  <a:lnTo>
                    <a:pt x="2109180" y="1308100"/>
                  </a:lnTo>
                  <a:lnTo>
                    <a:pt x="2109470" y="1308100"/>
                  </a:lnTo>
                  <a:lnTo>
                    <a:pt x="2109684" y="1307201"/>
                  </a:lnTo>
                  <a:close/>
                </a:path>
                <a:path w="2518409" h="1879600">
                  <a:moveTo>
                    <a:pt x="2154383" y="1295400"/>
                  </a:moveTo>
                  <a:lnTo>
                    <a:pt x="2116300" y="1295400"/>
                  </a:lnTo>
                  <a:lnTo>
                    <a:pt x="2109684" y="1307201"/>
                  </a:lnTo>
                  <a:lnTo>
                    <a:pt x="2109470" y="1308100"/>
                  </a:lnTo>
                  <a:lnTo>
                    <a:pt x="2155755" y="1308100"/>
                  </a:lnTo>
                  <a:lnTo>
                    <a:pt x="2154383" y="1295400"/>
                  </a:lnTo>
                  <a:close/>
                </a:path>
                <a:path w="2518409" h="1879600">
                  <a:moveTo>
                    <a:pt x="2191408" y="1295400"/>
                  </a:moveTo>
                  <a:lnTo>
                    <a:pt x="2185241" y="1295400"/>
                  </a:lnTo>
                  <a:lnTo>
                    <a:pt x="2172184" y="1308100"/>
                  </a:lnTo>
                  <a:lnTo>
                    <a:pt x="2198465" y="1308100"/>
                  </a:lnTo>
                  <a:lnTo>
                    <a:pt x="2191408" y="1295400"/>
                  </a:lnTo>
                  <a:close/>
                </a:path>
                <a:path w="2518409" h="1879600">
                  <a:moveTo>
                    <a:pt x="2245574" y="1295400"/>
                  </a:moveTo>
                  <a:lnTo>
                    <a:pt x="2195502" y="1295400"/>
                  </a:lnTo>
                  <a:lnTo>
                    <a:pt x="2200539" y="1308100"/>
                  </a:lnTo>
                  <a:lnTo>
                    <a:pt x="2246338" y="1308100"/>
                  </a:lnTo>
                  <a:lnTo>
                    <a:pt x="2245574" y="1295400"/>
                  </a:lnTo>
                  <a:close/>
                </a:path>
                <a:path w="2518409" h="1879600">
                  <a:moveTo>
                    <a:pt x="2207073" y="1270000"/>
                  </a:moveTo>
                  <a:lnTo>
                    <a:pt x="503229" y="1270000"/>
                  </a:lnTo>
                  <a:lnTo>
                    <a:pt x="505072" y="1282700"/>
                  </a:lnTo>
                  <a:lnTo>
                    <a:pt x="506611" y="1295400"/>
                  </a:lnTo>
                  <a:lnTo>
                    <a:pt x="515155" y="1295400"/>
                  </a:lnTo>
                  <a:lnTo>
                    <a:pt x="519365" y="1282700"/>
                  </a:lnTo>
                  <a:lnTo>
                    <a:pt x="2212402" y="1282700"/>
                  </a:lnTo>
                  <a:lnTo>
                    <a:pt x="2207073" y="1270000"/>
                  </a:lnTo>
                  <a:close/>
                </a:path>
                <a:path w="2518409" h="1879600">
                  <a:moveTo>
                    <a:pt x="2146142" y="1282700"/>
                  </a:moveTo>
                  <a:lnTo>
                    <a:pt x="2132373" y="1282700"/>
                  </a:lnTo>
                  <a:lnTo>
                    <a:pt x="2139315" y="1295400"/>
                  </a:lnTo>
                  <a:lnTo>
                    <a:pt x="2142760" y="1295400"/>
                  </a:lnTo>
                  <a:lnTo>
                    <a:pt x="2146142" y="1282700"/>
                  </a:lnTo>
                  <a:close/>
                </a:path>
                <a:path w="2518409" h="1879600">
                  <a:moveTo>
                    <a:pt x="2226171" y="1282700"/>
                  </a:moveTo>
                  <a:lnTo>
                    <a:pt x="2157357" y="1282700"/>
                  </a:lnTo>
                  <a:lnTo>
                    <a:pt x="2155399" y="1295400"/>
                  </a:lnTo>
                  <a:lnTo>
                    <a:pt x="2230203" y="1295400"/>
                  </a:lnTo>
                  <a:lnTo>
                    <a:pt x="2226171" y="1282700"/>
                  </a:lnTo>
                  <a:close/>
                </a:path>
                <a:path w="2518409" h="1879600">
                  <a:moveTo>
                    <a:pt x="2224098" y="1270000"/>
                  </a:moveTo>
                  <a:lnTo>
                    <a:pt x="2212402" y="1282700"/>
                  </a:lnTo>
                  <a:lnTo>
                    <a:pt x="2225103" y="1282700"/>
                  </a:lnTo>
                  <a:lnTo>
                    <a:pt x="2224098" y="1270000"/>
                  </a:lnTo>
                  <a:close/>
                </a:path>
                <a:path w="2518409" h="1879600">
                  <a:moveTo>
                    <a:pt x="2194130" y="1257300"/>
                  </a:moveTo>
                  <a:lnTo>
                    <a:pt x="500622" y="1257300"/>
                  </a:lnTo>
                  <a:lnTo>
                    <a:pt x="499198" y="1270000"/>
                  </a:lnTo>
                  <a:lnTo>
                    <a:pt x="2201732" y="1270000"/>
                  </a:lnTo>
                  <a:lnTo>
                    <a:pt x="2194130" y="1257300"/>
                  </a:lnTo>
                  <a:close/>
                </a:path>
                <a:path w="2518409" h="1879600">
                  <a:moveTo>
                    <a:pt x="2195617" y="1244600"/>
                  </a:moveTo>
                  <a:lnTo>
                    <a:pt x="500318" y="1244600"/>
                  </a:lnTo>
                  <a:lnTo>
                    <a:pt x="501920" y="1257300"/>
                  </a:lnTo>
                  <a:lnTo>
                    <a:pt x="2194843" y="1257300"/>
                  </a:lnTo>
                  <a:lnTo>
                    <a:pt x="2195617" y="1244600"/>
                  </a:lnTo>
                  <a:close/>
                </a:path>
                <a:path w="2518409" h="1879600">
                  <a:moveTo>
                    <a:pt x="2179775" y="1219200"/>
                  </a:moveTo>
                  <a:lnTo>
                    <a:pt x="473324" y="1219200"/>
                  </a:lnTo>
                  <a:lnTo>
                    <a:pt x="478531" y="1231900"/>
                  </a:lnTo>
                  <a:lnTo>
                    <a:pt x="493341" y="1244600"/>
                  </a:lnTo>
                  <a:lnTo>
                    <a:pt x="2189858" y="1244600"/>
                  </a:lnTo>
                  <a:lnTo>
                    <a:pt x="2179545" y="1231900"/>
                  </a:lnTo>
                  <a:lnTo>
                    <a:pt x="2177408" y="1231900"/>
                  </a:lnTo>
                  <a:lnTo>
                    <a:pt x="2179775" y="1219200"/>
                  </a:lnTo>
                  <a:close/>
                </a:path>
                <a:path w="2518409" h="1879600">
                  <a:moveTo>
                    <a:pt x="2175806" y="1206500"/>
                  </a:moveTo>
                  <a:lnTo>
                    <a:pt x="466927" y="1206500"/>
                  </a:lnTo>
                  <a:lnTo>
                    <a:pt x="469052" y="1219200"/>
                  </a:lnTo>
                  <a:lnTo>
                    <a:pt x="2174435" y="1219200"/>
                  </a:lnTo>
                  <a:lnTo>
                    <a:pt x="2175806" y="1206500"/>
                  </a:lnTo>
                  <a:close/>
                </a:path>
                <a:path w="2518409" h="1879600">
                  <a:moveTo>
                    <a:pt x="2160107" y="1181100"/>
                  </a:moveTo>
                  <a:lnTo>
                    <a:pt x="433880" y="1181100"/>
                  </a:lnTo>
                  <a:lnTo>
                    <a:pt x="433336" y="1193800"/>
                  </a:lnTo>
                  <a:lnTo>
                    <a:pt x="460025" y="1193800"/>
                  </a:lnTo>
                  <a:lnTo>
                    <a:pt x="464906" y="1206500"/>
                  </a:lnTo>
                  <a:lnTo>
                    <a:pt x="2170392" y="1206500"/>
                  </a:lnTo>
                  <a:lnTo>
                    <a:pt x="2165627" y="1193800"/>
                  </a:lnTo>
                  <a:lnTo>
                    <a:pt x="2160107" y="1181100"/>
                  </a:lnTo>
                  <a:close/>
                </a:path>
                <a:path w="2518409" h="1879600">
                  <a:moveTo>
                    <a:pt x="2128049" y="1168400"/>
                  </a:moveTo>
                  <a:lnTo>
                    <a:pt x="386950" y="1168400"/>
                  </a:lnTo>
                  <a:lnTo>
                    <a:pt x="390447" y="1181100"/>
                  </a:lnTo>
                  <a:lnTo>
                    <a:pt x="2129703" y="1181100"/>
                  </a:lnTo>
                  <a:lnTo>
                    <a:pt x="2128049" y="1168400"/>
                  </a:lnTo>
                  <a:close/>
                </a:path>
                <a:path w="2518409" h="1879600">
                  <a:moveTo>
                    <a:pt x="2142876" y="1168400"/>
                  </a:moveTo>
                  <a:lnTo>
                    <a:pt x="2132258" y="1168400"/>
                  </a:lnTo>
                  <a:lnTo>
                    <a:pt x="2129703" y="1181100"/>
                  </a:lnTo>
                  <a:lnTo>
                    <a:pt x="2148456" y="1181100"/>
                  </a:lnTo>
                  <a:lnTo>
                    <a:pt x="2142876" y="1168400"/>
                  </a:lnTo>
                  <a:close/>
                </a:path>
                <a:path w="2518409" h="1879600">
                  <a:moveTo>
                    <a:pt x="2101819" y="1117600"/>
                  </a:moveTo>
                  <a:lnTo>
                    <a:pt x="353663" y="1117600"/>
                  </a:lnTo>
                  <a:lnTo>
                    <a:pt x="357642" y="1130300"/>
                  </a:lnTo>
                  <a:lnTo>
                    <a:pt x="365647" y="1143000"/>
                  </a:lnTo>
                  <a:lnTo>
                    <a:pt x="369916" y="1143000"/>
                  </a:lnTo>
                  <a:lnTo>
                    <a:pt x="373244" y="1155700"/>
                  </a:lnTo>
                  <a:lnTo>
                    <a:pt x="381673" y="1155700"/>
                  </a:lnTo>
                  <a:lnTo>
                    <a:pt x="380657" y="1168400"/>
                  </a:lnTo>
                  <a:lnTo>
                    <a:pt x="2107641" y="1168400"/>
                  </a:lnTo>
                  <a:lnTo>
                    <a:pt x="2106573" y="1155700"/>
                  </a:lnTo>
                  <a:lnTo>
                    <a:pt x="2107641" y="1143000"/>
                  </a:lnTo>
                  <a:lnTo>
                    <a:pt x="2108976" y="1130300"/>
                  </a:lnTo>
                  <a:lnTo>
                    <a:pt x="2109955" y="1130300"/>
                  </a:lnTo>
                  <a:lnTo>
                    <a:pt x="2101819" y="1117600"/>
                  </a:lnTo>
                  <a:close/>
                </a:path>
                <a:path w="2518409" h="1879600">
                  <a:moveTo>
                    <a:pt x="199479" y="1130300"/>
                  </a:moveTo>
                  <a:lnTo>
                    <a:pt x="179249" y="1130300"/>
                  </a:lnTo>
                  <a:lnTo>
                    <a:pt x="182276" y="1143000"/>
                  </a:lnTo>
                  <a:lnTo>
                    <a:pt x="189155" y="1143000"/>
                  </a:lnTo>
                  <a:lnTo>
                    <a:pt x="199479" y="1130300"/>
                  </a:lnTo>
                  <a:close/>
                </a:path>
                <a:path w="2518409" h="1879600">
                  <a:moveTo>
                    <a:pt x="51693" y="1117600"/>
                  </a:moveTo>
                  <a:lnTo>
                    <a:pt x="37465" y="1117600"/>
                  </a:lnTo>
                  <a:lnTo>
                    <a:pt x="44747" y="1130300"/>
                  </a:lnTo>
                  <a:lnTo>
                    <a:pt x="51693" y="1117600"/>
                  </a:lnTo>
                  <a:close/>
                </a:path>
                <a:path w="2518409" h="1879600">
                  <a:moveTo>
                    <a:pt x="207730" y="1117600"/>
                  </a:moveTo>
                  <a:lnTo>
                    <a:pt x="175627" y="1117600"/>
                  </a:lnTo>
                  <a:lnTo>
                    <a:pt x="179899" y="1130300"/>
                  </a:lnTo>
                  <a:lnTo>
                    <a:pt x="206128" y="1130300"/>
                  </a:lnTo>
                  <a:lnTo>
                    <a:pt x="207730" y="1117600"/>
                  </a:lnTo>
                  <a:close/>
                </a:path>
                <a:path w="2518409" h="1879600">
                  <a:moveTo>
                    <a:pt x="66538" y="1104900"/>
                  </a:moveTo>
                  <a:lnTo>
                    <a:pt x="27076" y="1104900"/>
                  </a:lnTo>
                  <a:lnTo>
                    <a:pt x="27202" y="1117600"/>
                  </a:lnTo>
                  <a:lnTo>
                    <a:pt x="61279" y="1117600"/>
                  </a:lnTo>
                  <a:lnTo>
                    <a:pt x="66538" y="1104900"/>
                  </a:lnTo>
                  <a:close/>
                </a:path>
                <a:path w="2518409" h="1879600">
                  <a:moveTo>
                    <a:pt x="97325" y="1104900"/>
                  </a:moveTo>
                  <a:lnTo>
                    <a:pt x="78750" y="1104900"/>
                  </a:lnTo>
                  <a:lnTo>
                    <a:pt x="81661" y="1117600"/>
                  </a:lnTo>
                  <a:lnTo>
                    <a:pt x="98571" y="1117600"/>
                  </a:lnTo>
                  <a:lnTo>
                    <a:pt x="97325" y="1104900"/>
                  </a:lnTo>
                  <a:close/>
                </a:path>
                <a:path w="2518409" h="1879600">
                  <a:moveTo>
                    <a:pt x="308104" y="1079500"/>
                  </a:moveTo>
                  <a:lnTo>
                    <a:pt x="171951" y="1079500"/>
                  </a:lnTo>
                  <a:lnTo>
                    <a:pt x="171675" y="1092200"/>
                  </a:lnTo>
                  <a:lnTo>
                    <a:pt x="171743" y="1104900"/>
                  </a:lnTo>
                  <a:lnTo>
                    <a:pt x="172300" y="1117600"/>
                  </a:lnTo>
                  <a:lnTo>
                    <a:pt x="226002" y="1117600"/>
                  </a:lnTo>
                  <a:lnTo>
                    <a:pt x="224452" y="1104900"/>
                  </a:lnTo>
                  <a:lnTo>
                    <a:pt x="233680" y="1104900"/>
                  </a:lnTo>
                  <a:lnTo>
                    <a:pt x="245695" y="1092200"/>
                  </a:lnTo>
                  <a:lnTo>
                    <a:pt x="294639" y="1092200"/>
                  </a:lnTo>
                  <a:lnTo>
                    <a:pt x="308104" y="1079500"/>
                  </a:lnTo>
                  <a:close/>
                </a:path>
                <a:path w="2518409" h="1879600">
                  <a:moveTo>
                    <a:pt x="318722" y="1104900"/>
                  </a:moveTo>
                  <a:lnTo>
                    <a:pt x="309706" y="1104900"/>
                  </a:lnTo>
                  <a:lnTo>
                    <a:pt x="316586" y="1117600"/>
                  </a:lnTo>
                  <a:lnTo>
                    <a:pt x="318722" y="1104900"/>
                  </a:lnTo>
                  <a:close/>
                </a:path>
                <a:path w="2518409" h="1879600">
                  <a:moveTo>
                    <a:pt x="2107044" y="1104900"/>
                  </a:moveTo>
                  <a:lnTo>
                    <a:pt x="349098" y="1104900"/>
                  </a:lnTo>
                  <a:lnTo>
                    <a:pt x="350166" y="1117600"/>
                  </a:lnTo>
                  <a:lnTo>
                    <a:pt x="2104437" y="1117600"/>
                  </a:lnTo>
                  <a:lnTo>
                    <a:pt x="2107044" y="1104900"/>
                  </a:lnTo>
                  <a:close/>
                </a:path>
                <a:path w="2518409" h="1879600">
                  <a:moveTo>
                    <a:pt x="93524" y="1092200"/>
                  </a:moveTo>
                  <a:lnTo>
                    <a:pt x="27495" y="1092200"/>
                  </a:lnTo>
                  <a:lnTo>
                    <a:pt x="26846" y="1104900"/>
                  </a:lnTo>
                  <a:lnTo>
                    <a:pt x="91985" y="1104900"/>
                  </a:lnTo>
                  <a:lnTo>
                    <a:pt x="93524" y="1092200"/>
                  </a:lnTo>
                  <a:close/>
                </a:path>
                <a:path w="2518409" h="1879600">
                  <a:moveTo>
                    <a:pt x="334805" y="1092200"/>
                  </a:moveTo>
                  <a:lnTo>
                    <a:pt x="303895" y="1092200"/>
                  </a:lnTo>
                  <a:lnTo>
                    <a:pt x="301225" y="1104900"/>
                  </a:lnTo>
                  <a:lnTo>
                    <a:pt x="333203" y="1104900"/>
                  </a:lnTo>
                  <a:lnTo>
                    <a:pt x="334805" y="1092200"/>
                  </a:lnTo>
                  <a:close/>
                </a:path>
                <a:path w="2518409" h="1879600">
                  <a:moveTo>
                    <a:pt x="2120866" y="1092200"/>
                  </a:moveTo>
                  <a:lnTo>
                    <a:pt x="334805" y="1092200"/>
                  </a:lnTo>
                  <a:lnTo>
                    <a:pt x="338836" y="1104900"/>
                  </a:lnTo>
                  <a:lnTo>
                    <a:pt x="2119620" y="1104900"/>
                  </a:lnTo>
                  <a:lnTo>
                    <a:pt x="2120866" y="1092200"/>
                  </a:lnTo>
                  <a:close/>
                </a:path>
                <a:path w="2518409" h="1879600">
                  <a:moveTo>
                    <a:pt x="121052" y="1066800"/>
                  </a:moveTo>
                  <a:lnTo>
                    <a:pt x="37321" y="1066800"/>
                  </a:lnTo>
                  <a:lnTo>
                    <a:pt x="32743" y="1079500"/>
                  </a:lnTo>
                  <a:lnTo>
                    <a:pt x="28609" y="1092200"/>
                  </a:lnTo>
                  <a:lnTo>
                    <a:pt x="122895" y="1092200"/>
                  </a:lnTo>
                  <a:lnTo>
                    <a:pt x="124256" y="1079500"/>
                  </a:lnTo>
                  <a:lnTo>
                    <a:pt x="123722" y="1079500"/>
                  </a:lnTo>
                  <a:lnTo>
                    <a:pt x="121052" y="1066800"/>
                  </a:lnTo>
                  <a:close/>
                </a:path>
                <a:path w="2518409" h="1879600">
                  <a:moveTo>
                    <a:pt x="2131839" y="1079500"/>
                  </a:moveTo>
                  <a:lnTo>
                    <a:pt x="308104" y="1079500"/>
                  </a:lnTo>
                  <a:lnTo>
                    <a:pt x="306806" y="1092200"/>
                  </a:lnTo>
                  <a:lnTo>
                    <a:pt x="2134991" y="1092200"/>
                  </a:lnTo>
                  <a:lnTo>
                    <a:pt x="2131839" y="1079500"/>
                  </a:lnTo>
                  <a:close/>
                </a:path>
                <a:path w="2518409" h="1879600">
                  <a:moveTo>
                    <a:pt x="2154268" y="1054100"/>
                  </a:moveTo>
                  <a:lnTo>
                    <a:pt x="161575" y="1054100"/>
                  </a:lnTo>
                  <a:lnTo>
                    <a:pt x="158370" y="1079500"/>
                  </a:lnTo>
                  <a:lnTo>
                    <a:pt x="2122761" y="1079500"/>
                  </a:lnTo>
                  <a:lnTo>
                    <a:pt x="2130185" y="1066800"/>
                  </a:lnTo>
                  <a:lnTo>
                    <a:pt x="2154268" y="1066800"/>
                  </a:lnTo>
                  <a:lnTo>
                    <a:pt x="2154268" y="1054100"/>
                  </a:lnTo>
                  <a:close/>
                </a:path>
                <a:path w="2518409" h="1879600">
                  <a:moveTo>
                    <a:pt x="132979" y="1054100"/>
                  </a:moveTo>
                  <a:lnTo>
                    <a:pt x="41976" y="1054100"/>
                  </a:lnTo>
                  <a:lnTo>
                    <a:pt x="40186" y="1066800"/>
                  </a:lnTo>
                  <a:lnTo>
                    <a:pt x="133272" y="1066800"/>
                  </a:lnTo>
                  <a:lnTo>
                    <a:pt x="132979" y="1054100"/>
                  </a:lnTo>
                  <a:close/>
                </a:path>
                <a:path w="2518409" h="1879600">
                  <a:moveTo>
                    <a:pt x="2187670" y="1028700"/>
                  </a:moveTo>
                  <a:lnTo>
                    <a:pt x="26008" y="1028700"/>
                  </a:lnTo>
                  <a:lnTo>
                    <a:pt x="30280" y="1054100"/>
                  </a:lnTo>
                  <a:lnTo>
                    <a:pt x="134403" y="1054100"/>
                  </a:lnTo>
                  <a:lnTo>
                    <a:pt x="137837" y="1041400"/>
                  </a:lnTo>
                  <a:lnTo>
                    <a:pt x="2180550" y="1041400"/>
                  </a:lnTo>
                  <a:lnTo>
                    <a:pt x="2187670" y="1028700"/>
                  </a:lnTo>
                  <a:close/>
                </a:path>
                <a:path w="2518409" h="1879600">
                  <a:moveTo>
                    <a:pt x="2146614" y="1041400"/>
                  </a:moveTo>
                  <a:lnTo>
                    <a:pt x="148161" y="1041400"/>
                  </a:lnTo>
                  <a:lnTo>
                    <a:pt x="153920" y="1054100"/>
                  </a:lnTo>
                  <a:lnTo>
                    <a:pt x="2145839" y="1054100"/>
                  </a:lnTo>
                  <a:lnTo>
                    <a:pt x="2146614" y="1041400"/>
                  </a:lnTo>
                  <a:close/>
                </a:path>
                <a:path w="2518409" h="1879600">
                  <a:moveTo>
                    <a:pt x="2170110" y="1041400"/>
                  </a:moveTo>
                  <a:lnTo>
                    <a:pt x="2148216" y="1041400"/>
                  </a:lnTo>
                  <a:lnTo>
                    <a:pt x="2157765" y="1054100"/>
                  </a:lnTo>
                  <a:lnTo>
                    <a:pt x="2161210" y="1054100"/>
                  </a:lnTo>
                  <a:lnTo>
                    <a:pt x="2170110" y="1041400"/>
                  </a:lnTo>
                  <a:close/>
                </a:path>
                <a:path w="2518409" h="1879600">
                  <a:moveTo>
                    <a:pt x="2198047" y="1028700"/>
                  </a:moveTo>
                  <a:lnTo>
                    <a:pt x="2192947" y="1028700"/>
                  </a:lnTo>
                  <a:lnTo>
                    <a:pt x="2193774" y="1041400"/>
                  </a:lnTo>
                  <a:lnTo>
                    <a:pt x="2195858" y="1041400"/>
                  </a:lnTo>
                  <a:lnTo>
                    <a:pt x="2198047" y="1028700"/>
                  </a:lnTo>
                  <a:close/>
                </a:path>
                <a:path w="2518409" h="1879600">
                  <a:moveTo>
                    <a:pt x="2221365" y="1028700"/>
                  </a:moveTo>
                  <a:lnTo>
                    <a:pt x="2198047" y="1028700"/>
                  </a:lnTo>
                  <a:lnTo>
                    <a:pt x="2201670" y="1041400"/>
                  </a:lnTo>
                  <a:lnTo>
                    <a:pt x="2216852" y="1041400"/>
                  </a:lnTo>
                  <a:lnTo>
                    <a:pt x="2221365" y="1028700"/>
                  </a:lnTo>
                  <a:close/>
                </a:path>
                <a:path w="2518409" h="1879600">
                  <a:moveTo>
                    <a:pt x="25778" y="1016000"/>
                  </a:moveTo>
                  <a:lnTo>
                    <a:pt x="5914" y="1016000"/>
                  </a:lnTo>
                  <a:lnTo>
                    <a:pt x="10532" y="1028700"/>
                  </a:lnTo>
                  <a:lnTo>
                    <a:pt x="16877" y="1028700"/>
                  </a:lnTo>
                  <a:lnTo>
                    <a:pt x="25778" y="1016000"/>
                  </a:lnTo>
                  <a:close/>
                </a:path>
                <a:path w="2518409" h="1879600">
                  <a:moveTo>
                    <a:pt x="2055014" y="990600"/>
                  </a:moveTo>
                  <a:lnTo>
                    <a:pt x="323" y="990600"/>
                  </a:lnTo>
                  <a:lnTo>
                    <a:pt x="0" y="1003300"/>
                  </a:lnTo>
                  <a:lnTo>
                    <a:pt x="2133" y="1016000"/>
                  </a:lnTo>
                  <a:lnTo>
                    <a:pt x="25778" y="1016000"/>
                  </a:lnTo>
                  <a:lnTo>
                    <a:pt x="31348" y="1028700"/>
                  </a:lnTo>
                  <a:lnTo>
                    <a:pt x="2063496" y="1028700"/>
                  </a:lnTo>
                  <a:lnTo>
                    <a:pt x="2054480" y="1003300"/>
                  </a:lnTo>
                  <a:lnTo>
                    <a:pt x="2054721" y="1003300"/>
                  </a:lnTo>
                  <a:lnTo>
                    <a:pt x="2055014" y="990600"/>
                  </a:lnTo>
                  <a:close/>
                </a:path>
                <a:path w="2518409" h="1879600">
                  <a:moveTo>
                    <a:pt x="2086218" y="1016000"/>
                  </a:moveTo>
                  <a:lnTo>
                    <a:pt x="2084385" y="1016000"/>
                  </a:lnTo>
                  <a:lnTo>
                    <a:pt x="2082542" y="1028700"/>
                  </a:lnTo>
                  <a:lnTo>
                    <a:pt x="2087526" y="1028700"/>
                  </a:lnTo>
                  <a:lnTo>
                    <a:pt x="2086218" y="1016000"/>
                  </a:lnTo>
                  <a:close/>
                </a:path>
                <a:path w="2518409" h="1879600">
                  <a:moveTo>
                    <a:pt x="2211282" y="1016000"/>
                  </a:moveTo>
                  <a:lnTo>
                    <a:pt x="2096835" y="1016000"/>
                  </a:lnTo>
                  <a:lnTo>
                    <a:pt x="2093401" y="1028700"/>
                  </a:lnTo>
                  <a:lnTo>
                    <a:pt x="2208612" y="1028700"/>
                  </a:lnTo>
                  <a:lnTo>
                    <a:pt x="2211282" y="1016000"/>
                  </a:lnTo>
                  <a:close/>
                </a:path>
                <a:path w="2518409" h="1879600">
                  <a:moveTo>
                    <a:pt x="2210151" y="1003300"/>
                  </a:moveTo>
                  <a:lnTo>
                    <a:pt x="2095715" y="1003300"/>
                  </a:lnTo>
                  <a:lnTo>
                    <a:pt x="2096071" y="1016000"/>
                  </a:lnTo>
                  <a:lnTo>
                    <a:pt x="2219166" y="1016000"/>
                  </a:lnTo>
                  <a:lnTo>
                    <a:pt x="2210151" y="1003300"/>
                  </a:lnTo>
                  <a:close/>
                </a:path>
                <a:path w="2518409" h="1879600">
                  <a:moveTo>
                    <a:pt x="2151542" y="990600"/>
                  </a:moveTo>
                  <a:lnTo>
                    <a:pt x="2110007" y="990600"/>
                  </a:lnTo>
                  <a:lnTo>
                    <a:pt x="2111609" y="1003300"/>
                  </a:lnTo>
                  <a:lnTo>
                    <a:pt x="2156341" y="1003300"/>
                  </a:lnTo>
                  <a:lnTo>
                    <a:pt x="2151542" y="990600"/>
                  </a:lnTo>
                  <a:close/>
                </a:path>
                <a:path w="2518409" h="1879600">
                  <a:moveTo>
                    <a:pt x="2222904" y="990600"/>
                  </a:moveTo>
                  <a:lnTo>
                    <a:pt x="2188968" y="990600"/>
                  </a:lnTo>
                  <a:lnTo>
                    <a:pt x="2190518" y="1003300"/>
                  </a:lnTo>
                  <a:lnTo>
                    <a:pt x="2218098" y="1003300"/>
                  </a:lnTo>
                  <a:lnTo>
                    <a:pt x="2222904" y="990600"/>
                  </a:lnTo>
                  <a:close/>
                </a:path>
                <a:path w="2518409" h="1879600">
                  <a:moveTo>
                    <a:pt x="2021371" y="977900"/>
                  </a:moveTo>
                  <a:lnTo>
                    <a:pt x="35620" y="977900"/>
                  </a:lnTo>
                  <a:lnTo>
                    <a:pt x="35264" y="990600"/>
                  </a:lnTo>
                  <a:lnTo>
                    <a:pt x="2021560" y="990600"/>
                  </a:lnTo>
                  <a:lnTo>
                    <a:pt x="2021371" y="977900"/>
                  </a:lnTo>
                  <a:close/>
                </a:path>
                <a:path w="2518409" h="1879600">
                  <a:moveTo>
                    <a:pt x="2035141" y="977900"/>
                  </a:moveTo>
                  <a:lnTo>
                    <a:pt x="2031936" y="990600"/>
                  </a:lnTo>
                  <a:lnTo>
                    <a:pt x="2038816" y="990600"/>
                  </a:lnTo>
                  <a:lnTo>
                    <a:pt x="2035141" y="977900"/>
                  </a:lnTo>
                  <a:close/>
                </a:path>
                <a:path w="2518409" h="1879600">
                  <a:moveTo>
                    <a:pt x="2139923" y="977900"/>
                  </a:moveTo>
                  <a:lnTo>
                    <a:pt x="2132551" y="977900"/>
                  </a:lnTo>
                  <a:lnTo>
                    <a:pt x="2123065" y="990600"/>
                  </a:lnTo>
                  <a:lnTo>
                    <a:pt x="2145587" y="990600"/>
                  </a:lnTo>
                  <a:lnTo>
                    <a:pt x="2139923" y="977900"/>
                  </a:lnTo>
                  <a:close/>
                </a:path>
                <a:path w="2518409" h="1879600">
                  <a:moveTo>
                    <a:pt x="2011236" y="965200"/>
                  </a:moveTo>
                  <a:lnTo>
                    <a:pt x="49861" y="965200"/>
                  </a:lnTo>
                  <a:lnTo>
                    <a:pt x="55494" y="977900"/>
                  </a:lnTo>
                  <a:lnTo>
                    <a:pt x="2018942" y="977900"/>
                  </a:lnTo>
                  <a:lnTo>
                    <a:pt x="2011236" y="965200"/>
                  </a:lnTo>
                  <a:close/>
                </a:path>
                <a:path w="2518409" h="1879600">
                  <a:moveTo>
                    <a:pt x="1995990" y="927100"/>
                  </a:moveTo>
                  <a:lnTo>
                    <a:pt x="61839" y="927100"/>
                  </a:lnTo>
                  <a:lnTo>
                    <a:pt x="63986" y="939800"/>
                  </a:lnTo>
                  <a:lnTo>
                    <a:pt x="78394" y="952500"/>
                  </a:lnTo>
                  <a:lnTo>
                    <a:pt x="69975" y="952500"/>
                  </a:lnTo>
                  <a:lnTo>
                    <a:pt x="66059" y="965200"/>
                  </a:lnTo>
                  <a:lnTo>
                    <a:pt x="1998304" y="965200"/>
                  </a:lnTo>
                  <a:lnTo>
                    <a:pt x="1995100" y="952500"/>
                  </a:lnTo>
                  <a:lnTo>
                    <a:pt x="1986137" y="939800"/>
                  </a:lnTo>
                  <a:lnTo>
                    <a:pt x="1996168" y="939800"/>
                  </a:lnTo>
                  <a:lnTo>
                    <a:pt x="1995990" y="927100"/>
                  </a:lnTo>
                  <a:close/>
                </a:path>
                <a:path w="2518409" h="1879600">
                  <a:moveTo>
                    <a:pt x="2144593" y="927100"/>
                  </a:moveTo>
                  <a:lnTo>
                    <a:pt x="2136111" y="927100"/>
                  </a:lnTo>
                  <a:lnTo>
                    <a:pt x="2140855" y="939800"/>
                  </a:lnTo>
                  <a:lnTo>
                    <a:pt x="2142698" y="939800"/>
                  </a:lnTo>
                  <a:lnTo>
                    <a:pt x="2144593" y="927100"/>
                  </a:lnTo>
                  <a:close/>
                </a:path>
                <a:path w="2518409" h="1879600">
                  <a:moveTo>
                    <a:pt x="88666" y="914400"/>
                  </a:moveTo>
                  <a:lnTo>
                    <a:pt x="83085" y="927100"/>
                  </a:lnTo>
                  <a:lnTo>
                    <a:pt x="95776" y="927100"/>
                  </a:lnTo>
                  <a:lnTo>
                    <a:pt x="88666" y="914400"/>
                  </a:lnTo>
                  <a:close/>
                </a:path>
                <a:path w="2518409" h="1879600">
                  <a:moveTo>
                    <a:pt x="109545" y="901700"/>
                  </a:moveTo>
                  <a:lnTo>
                    <a:pt x="103849" y="914400"/>
                  </a:lnTo>
                  <a:lnTo>
                    <a:pt x="95776" y="927100"/>
                  </a:lnTo>
                  <a:lnTo>
                    <a:pt x="122591" y="927100"/>
                  </a:lnTo>
                  <a:lnTo>
                    <a:pt x="119031" y="914400"/>
                  </a:lnTo>
                  <a:lnTo>
                    <a:pt x="115597" y="914400"/>
                  </a:lnTo>
                  <a:lnTo>
                    <a:pt x="109545" y="901700"/>
                  </a:lnTo>
                  <a:close/>
                </a:path>
                <a:path w="2518409" h="1879600">
                  <a:moveTo>
                    <a:pt x="2001508" y="914400"/>
                  </a:moveTo>
                  <a:lnTo>
                    <a:pt x="131429" y="914400"/>
                  </a:lnTo>
                  <a:lnTo>
                    <a:pt x="122591" y="927100"/>
                  </a:lnTo>
                  <a:lnTo>
                    <a:pt x="1994618" y="927100"/>
                  </a:lnTo>
                  <a:lnTo>
                    <a:pt x="2001508" y="914400"/>
                  </a:lnTo>
                  <a:close/>
                </a:path>
                <a:path w="2518409" h="1879600">
                  <a:moveTo>
                    <a:pt x="2163346" y="914400"/>
                  </a:moveTo>
                  <a:lnTo>
                    <a:pt x="2131609" y="914400"/>
                  </a:lnTo>
                  <a:lnTo>
                    <a:pt x="2126028" y="927100"/>
                  </a:lnTo>
                  <a:lnTo>
                    <a:pt x="2155629" y="927100"/>
                  </a:lnTo>
                  <a:lnTo>
                    <a:pt x="2163346" y="914400"/>
                  </a:lnTo>
                  <a:close/>
                </a:path>
                <a:path w="2518409" h="1879600">
                  <a:moveTo>
                    <a:pt x="2043036" y="901700"/>
                  </a:moveTo>
                  <a:lnTo>
                    <a:pt x="163533" y="901700"/>
                  </a:lnTo>
                  <a:lnTo>
                    <a:pt x="158308" y="914400"/>
                  </a:lnTo>
                  <a:lnTo>
                    <a:pt x="2039120" y="914400"/>
                  </a:lnTo>
                  <a:lnTo>
                    <a:pt x="2043036" y="901700"/>
                  </a:lnTo>
                  <a:close/>
                </a:path>
                <a:path w="2518409" h="1879600">
                  <a:moveTo>
                    <a:pt x="2166550" y="901700"/>
                  </a:moveTo>
                  <a:lnTo>
                    <a:pt x="2156467" y="901700"/>
                  </a:lnTo>
                  <a:lnTo>
                    <a:pt x="2151483" y="914400"/>
                  </a:lnTo>
                  <a:lnTo>
                    <a:pt x="2173074" y="914400"/>
                  </a:lnTo>
                  <a:lnTo>
                    <a:pt x="2166550" y="901700"/>
                  </a:lnTo>
                  <a:close/>
                </a:path>
                <a:path w="2518409" h="1879600">
                  <a:moveTo>
                    <a:pt x="136654" y="876300"/>
                  </a:moveTo>
                  <a:lnTo>
                    <a:pt x="90079" y="876300"/>
                  </a:lnTo>
                  <a:lnTo>
                    <a:pt x="95304" y="889000"/>
                  </a:lnTo>
                  <a:lnTo>
                    <a:pt x="116602" y="889000"/>
                  </a:lnTo>
                  <a:lnTo>
                    <a:pt x="124665" y="901700"/>
                  </a:lnTo>
                  <a:lnTo>
                    <a:pt x="135293" y="901700"/>
                  </a:lnTo>
                  <a:lnTo>
                    <a:pt x="136654" y="876300"/>
                  </a:lnTo>
                  <a:close/>
                </a:path>
                <a:path w="2518409" h="1879600">
                  <a:moveTo>
                    <a:pt x="2043329" y="889000"/>
                  </a:moveTo>
                  <a:lnTo>
                    <a:pt x="154572" y="889000"/>
                  </a:lnTo>
                  <a:lnTo>
                    <a:pt x="162406" y="901700"/>
                  </a:lnTo>
                  <a:lnTo>
                    <a:pt x="2048606" y="901700"/>
                  </a:lnTo>
                  <a:lnTo>
                    <a:pt x="2043329" y="889000"/>
                  </a:lnTo>
                  <a:close/>
                </a:path>
                <a:path w="2518409" h="1879600">
                  <a:moveTo>
                    <a:pt x="2162100" y="889000"/>
                  </a:moveTo>
                  <a:lnTo>
                    <a:pt x="2139022" y="889000"/>
                  </a:lnTo>
                  <a:lnTo>
                    <a:pt x="2140383" y="901700"/>
                  </a:lnTo>
                  <a:lnTo>
                    <a:pt x="2151483" y="901700"/>
                  </a:lnTo>
                  <a:lnTo>
                    <a:pt x="2158988" y="893498"/>
                  </a:lnTo>
                  <a:lnTo>
                    <a:pt x="2162100" y="889000"/>
                  </a:lnTo>
                  <a:close/>
                </a:path>
                <a:path w="2518409" h="1879600">
                  <a:moveTo>
                    <a:pt x="2158988" y="893498"/>
                  </a:moveTo>
                  <a:lnTo>
                    <a:pt x="2151483" y="901700"/>
                  </a:lnTo>
                  <a:lnTo>
                    <a:pt x="2153315" y="901700"/>
                  </a:lnTo>
                  <a:lnTo>
                    <a:pt x="2158988" y="893498"/>
                  </a:lnTo>
                  <a:close/>
                </a:path>
                <a:path w="2518409" h="1879600">
                  <a:moveTo>
                    <a:pt x="2174886" y="889000"/>
                  </a:moveTo>
                  <a:lnTo>
                    <a:pt x="2163105" y="889000"/>
                  </a:lnTo>
                  <a:lnTo>
                    <a:pt x="2158988" y="893498"/>
                  </a:lnTo>
                  <a:lnTo>
                    <a:pt x="2153315" y="901700"/>
                  </a:lnTo>
                  <a:lnTo>
                    <a:pt x="2169932" y="901700"/>
                  </a:lnTo>
                  <a:lnTo>
                    <a:pt x="2174886" y="889000"/>
                  </a:lnTo>
                  <a:close/>
                </a:path>
                <a:path w="2518409" h="1879600">
                  <a:moveTo>
                    <a:pt x="2054658" y="876300"/>
                  </a:moveTo>
                  <a:lnTo>
                    <a:pt x="136654" y="876300"/>
                  </a:lnTo>
                  <a:lnTo>
                    <a:pt x="145227" y="889000"/>
                  </a:lnTo>
                  <a:lnTo>
                    <a:pt x="2050208" y="889000"/>
                  </a:lnTo>
                  <a:lnTo>
                    <a:pt x="2054658" y="876300"/>
                  </a:lnTo>
                  <a:close/>
                </a:path>
                <a:path w="2518409" h="1879600">
                  <a:moveTo>
                    <a:pt x="2196151" y="876300"/>
                  </a:moveTo>
                  <a:lnTo>
                    <a:pt x="2145430" y="876300"/>
                  </a:lnTo>
                  <a:lnTo>
                    <a:pt x="2144593" y="889000"/>
                  </a:lnTo>
                  <a:lnTo>
                    <a:pt x="2190762" y="889000"/>
                  </a:lnTo>
                  <a:lnTo>
                    <a:pt x="2196151" y="876300"/>
                  </a:lnTo>
                  <a:close/>
                </a:path>
                <a:path w="2518409" h="1879600">
                  <a:moveTo>
                    <a:pt x="2079987" y="850900"/>
                  </a:moveTo>
                  <a:lnTo>
                    <a:pt x="104224" y="850900"/>
                  </a:lnTo>
                  <a:lnTo>
                    <a:pt x="96734" y="863600"/>
                  </a:lnTo>
                  <a:lnTo>
                    <a:pt x="90500" y="876300"/>
                  </a:lnTo>
                  <a:lnTo>
                    <a:pt x="2052051" y="876300"/>
                  </a:lnTo>
                  <a:lnTo>
                    <a:pt x="2047004" y="863600"/>
                  </a:lnTo>
                  <a:lnTo>
                    <a:pt x="2076197" y="863600"/>
                  </a:lnTo>
                  <a:lnTo>
                    <a:pt x="2079987" y="850900"/>
                  </a:lnTo>
                  <a:close/>
                </a:path>
                <a:path w="2518409" h="1879600">
                  <a:moveTo>
                    <a:pt x="2217805" y="863600"/>
                  </a:moveTo>
                  <a:lnTo>
                    <a:pt x="2136415" y="863600"/>
                  </a:lnTo>
                  <a:lnTo>
                    <a:pt x="2135106" y="876300"/>
                  </a:lnTo>
                  <a:lnTo>
                    <a:pt x="2216025" y="876300"/>
                  </a:lnTo>
                  <a:lnTo>
                    <a:pt x="2217805" y="863600"/>
                  </a:lnTo>
                  <a:close/>
                </a:path>
                <a:path w="2518409" h="1879600">
                  <a:moveTo>
                    <a:pt x="2256191" y="838200"/>
                  </a:moveTo>
                  <a:lnTo>
                    <a:pt x="2149043" y="838200"/>
                  </a:lnTo>
                  <a:lnTo>
                    <a:pt x="2147441" y="850900"/>
                  </a:lnTo>
                  <a:lnTo>
                    <a:pt x="2147744" y="863600"/>
                  </a:lnTo>
                  <a:lnTo>
                    <a:pt x="2244558" y="863600"/>
                  </a:lnTo>
                  <a:lnTo>
                    <a:pt x="2248296" y="850900"/>
                  </a:lnTo>
                  <a:lnTo>
                    <a:pt x="2255898" y="850900"/>
                  </a:lnTo>
                  <a:lnTo>
                    <a:pt x="2256191" y="838200"/>
                  </a:lnTo>
                  <a:close/>
                </a:path>
                <a:path w="2518409" h="1879600">
                  <a:moveTo>
                    <a:pt x="2085275" y="825500"/>
                  </a:moveTo>
                  <a:lnTo>
                    <a:pt x="111262" y="825500"/>
                  </a:lnTo>
                  <a:lnTo>
                    <a:pt x="109775" y="838200"/>
                  </a:lnTo>
                  <a:lnTo>
                    <a:pt x="105273" y="838200"/>
                  </a:lnTo>
                  <a:lnTo>
                    <a:pt x="109901" y="850900"/>
                  </a:lnTo>
                  <a:lnTo>
                    <a:pt x="2087642" y="850900"/>
                  </a:lnTo>
                  <a:lnTo>
                    <a:pt x="2087882" y="838200"/>
                  </a:lnTo>
                  <a:lnTo>
                    <a:pt x="2085275" y="825500"/>
                  </a:lnTo>
                  <a:close/>
                </a:path>
                <a:path w="2518409" h="1879600">
                  <a:moveTo>
                    <a:pt x="2263134" y="825500"/>
                  </a:moveTo>
                  <a:lnTo>
                    <a:pt x="2161032" y="825500"/>
                  </a:lnTo>
                  <a:lnTo>
                    <a:pt x="2157357" y="838200"/>
                  </a:lnTo>
                  <a:lnTo>
                    <a:pt x="2260464" y="838200"/>
                  </a:lnTo>
                  <a:lnTo>
                    <a:pt x="2263134" y="825500"/>
                  </a:lnTo>
                  <a:close/>
                </a:path>
                <a:path w="2518409" h="1879600">
                  <a:moveTo>
                    <a:pt x="121523" y="812800"/>
                  </a:moveTo>
                  <a:lnTo>
                    <a:pt x="117555" y="825500"/>
                  </a:lnTo>
                  <a:lnTo>
                    <a:pt x="134162" y="825500"/>
                  </a:lnTo>
                  <a:lnTo>
                    <a:pt x="121523" y="812800"/>
                  </a:lnTo>
                  <a:close/>
                </a:path>
                <a:path w="2518409" h="1879600">
                  <a:moveTo>
                    <a:pt x="432533" y="800100"/>
                  </a:moveTo>
                  <a:lnTo>
                    <a:pt x="204000" y="800100"/>
                  </a:lnTo>
                  <a:lnTo>
                    <a:pt x="205704" y="812800"/>
                  </a:lnTo>
                  <a:lnTo>
                    <a:pt x="206285" y="825500"/>
                  </a:lnTo>
                  <a:lnTo>
                    <a:pt x="446812" y="825500"/>
                  </a:lnTo>
                  <a:lnTo>
                    <a:pt x="441050" y="812800"/>
                  </a:lnTo>
                  <a:lnTo>
                    <a:pt x="436329" y="812800"/>
                  </a:lnTo>
                  <a:lnTo>
                    <a:pt x="432533" y="800100"/>
                  </a:lnTo>
                  <a:close/>
                </a:path>
                <a:path w="2518409" h="1879600">
                  <a:moveTo>
                    <a:pt x="2297593" y="774700"/>
                  </a:moveTo>
                  <a:lnTo>
                    <a:pt x="1490466" y="774700"/>
                  </a:lnTo>
                  <a:lnTo>
                    <a:pt x="1484197" y="787400"/>
                  </a:lnTo>
                  <a:lnTo>
                    <a:pt x="1472705" y="800100"/>
                  </a:lnTo>
                  <a:lnTo>
                    <a:pt x="1459756" y="812800"/>
                  </a:lnTo>
                  <a:lnTo>
                    <a:pt x="470120" y="812800"/>
                  </a:lnTo>
                  <a:lnTo>
                    <a:pt x="473324" y="825500"/>
                  </a:lnTo>
                  <a:lnTo>
                    <a:pt x="2099034" y="825500"/>
                  </a:lnTo>
                  <a:lnTo>
                    <a:pt x="2100102" y="812800"/>
                  </a:lnTo>
                  <a:lnTo>
                    <a:pt x="2102175" y="800100"/>
                  </a:lnTo>
                  <a:lnTo>
                    <a:pt x="2282412" y="800100"/>
                  </a:lnTo>
                  <a:lnTo>
                    <a:pt x="2290397" y="787400"/>
                  </a:lnTo>
                  <a:lnTo>
                    <a:pt x="2297593" y="774700"/>
                  </a:lnTo>
                  <a:close/>
                </a:path>
                <a:path w="2518409" h="1879600">
                  <a:moveTo>
                    <a:pt x="2275824" y="800100"/>
                  </a:moveTo>
                  <a:lnTo>
                    <a:pt x="2134750" y="800100"/>
                  </a:lnTo>
                  <a:lnTo>
                    <a:pt x="2133682" y="812800"/>
                  </a:lnTo>
                  <a:lnTo>
                    <a:pt x="2155744" y="812800"/>
                  </a:lnTo>
                  <a:lnTo>
                    <a:pt x="2160687" y="825500"/>
                  </a:lnTo>
                  <a:lnTo>
                    <a:pt x="2267877" y="825500"/>
                  </a:lnTo>
                  <a:lnTo>
                    <a:pt x="2271306" y="812800"/>
                  </a:lnTo>
                  <a:lnTo>
                    <a:pt x="2275824" y="800100"/>
                  </a:lnTo>
                  <a:close/>
                </a:path>
                <a:path w="2518409" h="1879600">
                  <a:moveTo>
                    <a:pt x="1432206" y="800100"/>
                  </a:moveTo>
                  <a:lnTo>
                    <a:pt x="478308" y="800100"/>
                  </a:lnTo>
                  <a:lnTo>
                    <a:pt x="468759" y="812800"/>
                  </a:lnTo>
                  <a:lnTo>
                    <a:pt x="1431379" y="812800"/>
                  </a:lnTo>
                  <a:lnTo>
                    <a:pt x="1432206" y="800100"/>
                  </a:lnTo>
                  <a:close/>
                </a:path>
                <a:path w="2518409" h="1879600">
                  <a:moveTo>
                    <a:pt x="204526" y="787400"/>
                  </a:moveTo>
                  <a:lnTo>
                    <a:pt x="203458" y="800100"/>
                  </a:lnTo>
                  <a:lnTo>
                    <a:pt x="220358" y="800100"/>
                  </a:lnTo>
                  <a:lnTo>
                    <a:pt x="204526" y="787400"/>
                  </a:lnTo>
                  <a:close/>
                </a:path>
                <a:path w="2518409" h="1879600">
                  <a:moveTo>
                    <a:pt x="252488" y="787400"/>
                  </a:moveTo>
                  <a:lnTo>
                    <a:pt x="238043" y="787400"/>
                  </a:lnTo>
                  <a:lnTo>
                    <a:pt x="229562" y="800100"/>
                  </a:lnTo>
                  <a:lnTo>
                    <a:pt x="267816" y="800100"/>
                  </a:lnTo>
                  <a:lnTo>
                    <a:pt x="252488" y="787400"/>
                  </a:lnTo>
                  <a:close/>
                </a:path>
                <a:path w="2518409" h="1879600">
                  <a:moveTo>
                    <a:pt x="351056" y="787400"/>
                  </a:moveTo>
                  <a:lnTo>
                    <a:pt x="333025" y="787400"/>
                  </a:lnTo>
                  <a:lnTo>
                    <a:pt x="331245" y="800100"/>
                  </a:lnTo>
                  <a:lnTo>
                    <a:pt x="358277" y="800100"/>
                  </a:lnTo>
                  <a:lnTo>
                    <a:pt x="351056" y="787400"/>
                  </a:lnTo>
                  <a:close/>
                </a:path>
                <a:path w="2518409" h="1879600">
                  <a:moveTo>
                    <a:pt x="389689" y="787400"/>
                  </a:moveTo>
                  <a:lnTo>
                    <a:pt x="375086" y="787400"/>
                  </a:lnTo>
                  <a:lnTo>
                    <a:pt x="371526" y="800100"/>
                  </a:lnTo>
                  <a:lnTo>
                    <a:pt x="399592" y="800100"/>
                  </a:lnTo>
                  <a:lnTo>
                    <a:pt x="389689" y="787400"/>
                  </a:lnTo>
                  <a:close/>
                </a:path>
                <a:path w="2518409" h="1879600">
                  <a:moveTo>
                    <a:pt x="1370209" y="787400"/>
                  </a:moveTo>
                  <a:lnTo>
                    <a:pt x="477544" y="787400"/>
                  </a:lnTo>
                  <a:lnTo>
                    <a:pt x="482581" y="800100"/>
                  </a:lnTo>
                  <a:lnTo>
                    <a:pt x="1382596" y="800100"/>
                  </a:lnTo>
                  <a:lnTo>
                    <a:pt x="1370209" y="787400"/>
                  </a:lnTo>
                  <a:close/>
                </a:path>
                <a:path w="2518409" h="1879600">
                  <a:moveTo>
                    <a:pt x="1329528" y="774700"/>
                  </a:moveTo>
                  <a:lnTo>
                    <a:pt x="480026" y="774700"/>
                  </a:lnTo>
                  <a:lnTo>
                    <a:pt x="473324" y="787400"/>
                  </a:lnTo>
                  <a:lnTo>
                    <a:pt x="1341342" y="787400"/>
                  </a:lnTo>
                  <a:lnTo>
                    <a:pt x="1329528" y="774700"/>
                  </a:lnTo>
                  <a:close/>
                </a:path>
                <a:path w="2518409" h="1879600">
                  <a:moveTo>
                    <a:pt x="1053767" y="698500"/>
                  </a:moveTo>
                  <a:lnTo>
                    <a:pt x="451440" y="698500"/>
                  </a:lnTo>
                  <a:lnTo>
                    <a:pt x="453932" y="711200"/>
                  </a:lnTo>
                  <a:lnTo>
                    <a:pt x="457448" y="723900"/>
                  </a:lnTo>
                  <a:lnTo>
                    <a:pt x="463073" y="736600"/>
                  </a:lnTo>
                  <a:lnTo>
                    <a:pt x="468887" y="749300"/>
                  </a:lnTo>
                  <a:lnTo>
                    <a:pt x="472968" y="762000"/>
                  </a:lnTo>
                  <a:lnTo>
                    <a:pt x="485010" y="762000"/>
                  </a:lnTo>
                  <a:lnTo>
                    <a:pt x="482581" y="774700"/>
                  </a:lnTo>
                  <a:lnTo>
                    <a:pt x="1107314" y="774700"/>
                  </a:lnTo>
                  <a:lnTo>
                    <a:pt x="1084206" y="762000"/>
                  </a:lnTo>
                  <a:lnTo>
                    <a:pt x="1078306" y="749300"/>
                  </a:lnTo>
                  <a:lnTo>
                    <a:pt x="1070298" y="736600"/>
                  </a:lnTo>
                  <a:lnTo>
                    <a:pt x="1062702" y="723900"/>
                  </a:lnTo>
                  <a:lnTo>
                    <a:pt x="1054898" y="711200"/>
                  </a:lnTo>
                  <a:lnTo>
                    <a:pt x="1053767" y="698500"/>
                  </a:lnTo>
                  <a:close/>
                </a:path>
                <a:path w="2518409" h="1879600">
                  <a:moveTo>
                    <a:pt x="1317770" y="762000"/>
                  </a:moveTo>
                  <a:lnTo>
                    <a:pt x="1226589" y="762000"/>
                  </a:lnTo>
                  <a:lnTo>
                    <a:pt x="1222014" y="774700"/>
                  </a:lnTo>
                  <a:lnTo>
                    <a:pt x="1322335" y="774700"/>
                  </a:lnTo>
                  <a:lnTo>
                    <a:pt x="1317770" y="762000"/>
                  </a:lnTo>
                  <a:close/>
                </a:path>
                <a:path w="2518409" h="1879600">
                  <a:moveTo>
                    <a:pt x="2305758" y="736600"/>
                  </a:moveTo>
                  <a:lnTo>
                    <a:pt x="1607918" y="736600"/>
                  </a:lnTo>
                  <a:lnTo>
                    <a:pt x="1601454" y="749300"/>
                  </a:lnTo>
                  <a:lnTo>
                    <a:pt x="1556133" y="749300"/>
                  </a:lnTo>
                  <a:lnTo>
                    <a:pt x="1546807" y="762000"/>
                  </a:lnTo>
                  <a:lnTo>
                    <a:pt x="1519722" y="762000"/>
                  </a:lnTo>
                  <a:lnTo>
                    <a:pt x="1510758" y="774700"/>
                  </a:lnTo>
                  <a:lnTo>
                    <a:pt x="2301813" y="774700"/>
                  </a:lnTo>
                  <a:lnTo>
                    <a:pt x="2302979" y="762000"/>
                  </a:lnTo>
                  <a:lnTo>
                    <a:pt x="2303717" y="749300"/>
                  </a:lnTo>
                  <a:lnTo>
                    <a:pt x="2305758" y="736600"/>
                  </a:lnTo>
                  <a:close/>
                </a:path>
                <a:path w="2518409" h="1879600">
                  <a:moveTo>
                    <a:pt x="1247111" y="749300"/>
                  </a:moveTo>
                  <a:lnTo>
                    <a:pt x="1234715" y="762000"/>
                  </a:lnTo>
                  <a:lnTo>
                    <a:pt x="1270355" y="762000"/>
                  </a:lnTo>
                  <a:lnTo>
                    <a:pt x="1247111" y="749300"/>
                  </a:lnTo>
                  <a:close/>
                </a:path>
                <a:path w="2518409" h="1879600">
                  <a:moveTo>
                    <a:pt x="2382457" y="736600"/>
                  </a:moveTo>
                  <a:lnTo>
                    <a:pt x="2320134" y="736600"/>
                  </a:lnTo>
                  <a:lnTo>
                    <a:pt x="2332180" y="749300"/>
                  </a:lnTo>
                  <a:lnTo>
                    <a:pt x="2375416" y="749300"/>
                  </a:lnTo>
                  <a:lnTo>
                    <a:pt x="2382457" y="736600"/>
                  </a:lnTo>
                  <a:close/>
                </a:path>
                <a:path w="2518409" h="1879600">
                  <a:moveTo>
                    <a:pt x="2375005" y="723900"/>
                  </a:moveTo>
                  <a:lnTo>
                    <a:pt x="1641470" y="723900"/>
                  </a:lnTo>
                  <a:lnTo>
                    <a:pt x="1632734" y="736600"/>
                  </a:lnTo>
                  <a:lnTo>
                    <a:pt x="2381727" y="736600"/>
                  </a:lnTo>
                  <a:lnTo>
                    <a:pt x="2375005" y="723900"/>
                  </a:lnTo>
                  <a:close/>
                </a:path>
                <a:path w="2518409" h="1879600">
                  <a:moveTo>
                    <a:pt x="2366341" y="711200"/>
                  </a:moveTo>
                  <a:lnTo>
                    <a:pt x="1656567" y="711200"/>
                  </a:lnTo>
                  <a:lnTo>
                    <a:pt x="1652006" y="723900"/>
                  </a:lnTo>
                  <a:lnTo>
                    <a:pt x="2368839" y="723900"/>
                  </a:lnTo>
                  <a:lnTo>
                    <a:pt x="2366341" y="711200"/>
                  </a:lnTo>
                  <a:close/>
                </a:path>
                <a:path w="2518409" h="1879600">
                  <a:moveTo>
                    <a:pt x="2392407" y="698500"/>
                  </a:moveTo>
                  <a:lnTo>
                    <a:pt x="1662754" y="698500"/>
                  </a:lnTo>
                  <a:lnTo>
                    <a:pt x="1660438" y="711200"/>
                  </a:lnTo>
                  <a:lnTo>
                    <a:pt x="2387601" y="711200"/>
                  </a:lnTo>
                  <a:lnTo>
                    <a:pt x="2392407" y="698500"/>
                  </a:lnTo>
                  <a:close/>
                </a:path>
                <a:path w="2518409" h="1879600">
                  <a:moveTo>
                    <a:pt x="1036092" y="685800"/>
                  </a:moveTo>
                  <a:lnTo>
                    <a:pt x="431975" y="685800"/>
                  </a:lnTo>
                  <a:lnTo>
                    <a:pt x="437459" y="698500"/>
                  </a:lnTo>
                  <a:lnTo>
                    <a:pt x="1036857" y="698500"/>
                  </a:lnTo>
                  <a:lnTo>
                    <a:pt x="1036092" y="685800"/>
                  </a:lnTo>
                  <a:close/>
                </a:path>
                <a:path w="2518409" h="1879600">
                  <a:moveTo>
                    <a:pt x="2397995" y="685800"/>
                  </a:moveTo>
                  <a:lnTo>
                    <a:pt x="1670105" y="685800"/>
                  </a:lnTo>
                  <a:lnTo>
                    <a:pt x="1665494" y="698500"/>
                  </a:lnTo>
                  <a:lnTo>
                    <a:pt x="2395456" y="698500"/>
                  </a:lnTo>
                  <a:lnTo>
                    <a:pt x="2397995" y="685800"/>
                  </a:lnTo>
                  <a:close/>
                </a:path>
                <a:path w="2518409" h="1879600">
                  <a:moveTo>
                    <a:pt x="1010638" y="673100"/>
                  </a:moveTo>
                  <a:lnTo>
                    <a:pt x="430551" y="673100"/>
                  </a:lnTo>
                  <a:lnTo>
                    <a:pt x="429901" y="685800"/>
                  </a:lnTo>
                  <a:lnTo>
                    <a:pt x="1015266" y="685800"/>
                  </a:lnTo>
                  <a:lnTo>
                    <a:pt x="1010638" y="673100"/>
                  </a:lnTo>
                  <a:close/>
                </a:path>
                <a:path w="2518409" h="1879600">
                  <a:moveTo>
                    <a:pt x="2409829" y="647700"/>
                  </a:moveTo>
                  <a:lnTo>
                    <a:pt x="1687287" y="647700"/>
                  </a:lnTo>
                  <a:lnTo>
                    <a:pt x="1693534" y="660400"/>
                  </a:lnTo>
                  <a:lnTo>
                    <a:pt x="1691758" y="660400"/>
                  </a:lnTo>
                  <a:lnTo>
                    <a:pt x="1684701" y="673100"/>
                  </a:lnTo>
                  <a:lnTo>
                    <a:pt x="1679780" y="685800"/>
                  </a:lnTo>
                  <a:lnTo>
                    <a:pt x="2414595" y="685800"/>
                  </a:lnTo>
                  <a:lnTo>
                    <a:pt x="2413579" y="673100"/>
                  </a:lnTo>
                  <a:lnTo>
                    <a:pt x="2411913" y="673100"/>
                  </a:lnTo>
                  <a:lnTo>
                    <a:pt x="2409947" y="660400"/>
                  </a:lnTo>
                  <a:lnTo>
                    <a:pt x="2409829" y="647700"/>
                  </a:lnTo>
                  <a:close/>
                </a:path>
                <a:path w="2518409" h="1879600">
                  <a:moveTo>
                    <a:pt x="498486" y="660400"/>
                  </a:moveTo>
                  <a:lnTo>
                    <a:pt x="484654" y="660400"/>
                  </a:lnTo>
                  <a:lnTo>
                    <a:pt x="471607" y="673100"/>
                  </a:lnTo>
                  <a:lnTo>
                    <a:pt x="511889" y="673100"/>
                  </a:lnTo>
                  <a:lnTo>
                    <a:pt x="498486" y="660400"/>
                  </a:lnTo>
                  <a:close/>
                </a:path>
                <a:path w="2518409" h="1879600">
                  <a:moveTo>
                    <a:pt x="990502" y="660400"/>
                  </a:moveTo>
                  <a:lnTo>
                    <a:pt x="516161" y="660400"/>
                  </a:lnTo>
                  <a:lnTo>
                    <a:pt x="511889" y="673100"/>
                  </a:lnTo>
                  <a:lnTo>
                    <a:pt x="998213" y="673100"/>
                  </a:lnTo>
                  <a:lnTo>
                    <a:pt x="990502" y="660400"/>
                  </a:lnTo>
                  <a:close/>
                </a:path>
                <a:path w="2518409" h="1879600">
                  <a:moveTo>
                    <a:pt x="2439327" y="647700"/>
                  </a:moveTo>
                  <a:lnTo>
                    <a:pt x="2422542" y="647700"/>
                  </a:lnTo>
                  <a:lnTo>
                    <a:pt x="2422542" y="673100"/>
                  </a:lnTo>
                  <a:lnTo>
                    <a:pt x="2439861" y="673100"/>
                  </a:lnTo>
                  <a:lnTo>
                    <a:pt x="2444489" y="660400"/>
                  </a:lnTo>
                  <a:lnTo>
                    <a:pt x="2439327" y="660400"/>
                  </a:lnTo>
                  <a:lnTo>
                    <a:pt x="2439327" y="647700"/>
                  </a:lnTo>
                  <a:close/>
                </a:path>
                <a:path w="2518409" h="1879600">
                  <a:moveTo>
                    <a:pt x="965440" y="647700"/>
                  </a:moveTo>
                  <a:lnTo>
                    <a:pt x="524946" y="647700"/>
                  </a:lnTo>
                  <a:lnTo>
                    <a:pt x="521742" y="660400"/>
                  </a:lnTo>
                  <a:lnTo>
                    <a:pt x="970419" y="660400"/>
                  </a:lnTo>
                  <a:lnTo>
                    <a:pt x="965440" y="647700"/>
                  </a:lnTo>
                  <a:close/>
                </a:path>
                <a:path w="2518409" h="1879600">
                  <a:moveTo>
                    <a:pt x="842098" y="558800"/>
                  </a:moveTo>
                  <a:lnTo>
                    <a:pt x="525885" y="558800"/>
                  </a:lnTo>
                  <a:lnTo>
                    <a:pt x="523109" y="571500"/>
                  </a:lnTo>
                  <a:lnTo>
                    <a:pt x="516639" y="609600"/>
                  </a:lnTo>
                  <a:lnTo>
                    <a:pt x="515084" y="635000"/>
                  </a:lnTo>
                  <a:lnTo>
                    <a:pt x="517166" y="647700"/>
                  </a:lnTo>
                  <a:lnTo>
                    <a:pt x="875457" y="647700"/>
                  </a:lnTo>
                  <a:lnTo>
                    <a:pt x="858290" y="635000"/>
                  </a:lnTo>
                  <a:lnTo>
                    <a:pt x="844373" y="635000"/>
                  </a:lnTo>
                  <a:lnTo>
                    <a:pt x="839365" y="622300"/>
                  </a:lnTo>
                  <a:lnTo>
                    <a:pt x="841093" y="596900"/>
                  </a:lnTo>
                  <a:lnTo>
                    <a:pt x="848444" y="596900"/>
                  </a:lnTo>
                  <a:lnTo>
                    <a:pt x="848151" y="584200"/>
                  </a:lnTo>
                  <a:lnTo>
                    <a:pt x="844643" y="584200"/>
                  </a:lnTo>
                  <a:lnTo>
                    <a:pt x="844643" y="571500"/>
                  </a:lnTo>
                  <a:lnTo>
                    <a:pt x="842098" y="558800"/>
                  </a:lnTo>
                  <a:close/>
                </a:path>
                <a:path w="2518409" h="1879600">
                  <a:moveTo>
                    <a:pt x="2456657" y="635000"/>
                  </a:moveTo>
                  <a:lnTo>
                    <a:pt x="1667497" y="635000"/>
                  </a:lnTo>
                  <a:lnTo>
                    <a:pt x="1677939" y="647700"/>
                  </a:lnTo>
                  <a:lnTo>
                    <a:pt x="2460217" y="647700"/>
                  </a:lnTo>
                  <a:lnTo>
                    <a:pt x="2456657" y="635000"/>
                  </a:lnTo>
                  <a:close/>
                </a:path>
                <a:path w="2518409" h="1879600">
                  <a:moveTo>
                    <a:pt x="2454929" y="609600"/>
                  </a:moveTo>
                  <a:lnTo>
                    <a:pt x="1657948" y="609600"/>
                  </a:lnTo>
                  <a:lnTo>
                    <a:pt x="1657487" y="622300"/>
                  </a:lnTo>
                  <a:lnTo>
                    <a:pt x="1660148" y="635000"/>
                  </a:lnTo>
                  <a:lnTo>
                    <a:pt x="2454520" y="635000"/>
                  </a:lnTo>
                  <a:lnTo>
                    <a:pt x="2459505" y="622300"/>
                  </a:lnTo>
                  <a:lnTo>
                    <a:pt x="2454929" y="609600"/>
                  </a:lnTo>
                  <a:close/>
                </a:path>
                <a:path w="2518409" h="1879600">
                  <a:moveTo>
                    <a:pt x="2450720" y="596900"/>
                  </a:moveTo>
                  <a:lnTo>
                    <a:pt x="1661000" y="596900"/>
                  </a:lnTo>
                  <a:lnTo>
                    <a:pt x="1658785" y="609600"/>
                  </a:lnTo>
                  <a:lnTo>
                    <a:pt x="2449945" y="609600"/>
                  </a:lnTo>
                  <a:lnTo>
                    <a:pt x="2450720" y="596900"/>
                  </a:lnTo>
                  <a:close/>
                </a:path>
                <a:path w="2518409" h="1879600">
                  <a:moveTo>
                    <a:pt x="1706292" y="584200"/>
                  </a:moveTo>
                  <a:lnTo>
                    <a:pt x="1667791" y="584200"/>
                  </a:lnTo>
                  <a:lnTo>
                    <a:pt x="1664150" y="596900"/>
                  </a:lnTo>
                  <a:lnTo>
                    <a:pt x="1709140" y="596900"/>
                  </a:lnTo>
                  <a:lnTo>
                    <a:pt x="1706292" y="584200"/>
                  </a:lnTo>
                  <a:close/>
                </a:path>
                <a:path w="2518409" h="1879600">
                  <a:moveTo>
                    <a:pt x="2450720" y="571500"/>
                  </a:moveTo>
                  <a:lnTo>
                    <a:pt x="1765976" y="571500"/>
                  </a:lnTo>
                  <a:lnTo>
                    <a:pt x="1751914" y="584200"/>
                  </a:lnTo>
                  <a:lnTo>
                    <a:pt x="1750081" y="584200"/>
                  </a:lnTo>
                  <a:lnTo>
                    <a:pt x="1748353" y="596900"/>
                  </a:lnTo>
                  <a:lnTo>
                    <a:pt x="2453505" y="596900"/>
                  </a:lnTo>
                  <a:lnTo>
                    <a:pt x="2450720" y="571500"/>
                  </a:lnTo>
                  <a:close/>
                </a:path>
                <a:path w="2518409" h="1879600">
                  <a:moveTo>
                    <a:pt x="2434359" y="546100"/>
                  </a:moveTo>
                  <a:lnTo>
                    <a:pt x="1810645" y="546100"/>
                  </a:lnTo>
                  <a:lnTo>
                    <a:pt x="1805839" y="558800"/>
                  </a:lnTo>
                  <a:lnTo>
                    <a:pt x="1776949" y="558800"/>
                  </a:lnTo>
                  <a:lnTo>
                    <a:pt x="1772981" y="571500"/>
                  </a:lnTo>
                  <a:lnTo>
                    <a:pt x="2448224" y="571500"/>
                  </a:lnTo>
                  <a:lnTo>
                    <a:pt x="2441569" y="558800"/>
                  </a:lnTo>
                  <a:lnTo>
                    <a:pt x="2434359" y="546100"/>
                  </a:lnTo>
                  <a:close/>
                </a:path>
                <a:path w="2518409" h="1879600">
                  <a:moveTo>
                    <a:pt x="534943" y="546100"/>
                  </a:moveTo>
                  <a:lnTo>
                    <a:pt x="528799" y="558800"/>
                  </a:lnTo>
                  <a:lnTo>
                    <a:pt x="545208" y="558800"/>
                  </a:lnTo>
                  <a:lnTo>
                    <a:pt x="534943" y="546100"/>
                  </a:lnTo>
                  <a:close/>
                </a:path>
                <a:path w="2518409" h="1879600">
                  <a:moveTo>
                    <a:pt x="835359" y="546100"/>
                  </a:moveTo>
                  <a:lnTo>
                    <a:pt x="608357" y="546100"/>
                  </a:lnTo>
                  <a:lnTo>
                    <a:pt x="606985" y="558800"/>
                  </a:lnTo>
                  <a:lnTo>
                    <a:pt x="839303" y="558800"/>
                  </a:lnTo>
                  <a:lnTo>
                    <a:pt x="835359" y="546100"/>
                  </a:lnTo>
                  <a:close/>
                </a:path>
                <a:path w="2518409" h="1879600">
                  <a:moveTo>
                    <a:pt x="2486258" y="546100"/>
                  </a:moveTo>
                  <a:lnTo>
                    <a:pt x="2479253" y="546100"/>
                  </a:lnTo>
                  <a:lnTo>
                    <a:pt x="2480321" y="558800"/>
                  </a:lnTo>
                  <a:lnTo>
                    <a:pt x="2485902" y="558800"/>
                  </a:lnTo>
                  <a:lnTo>
                    <a:pt x="2486258" y="546100"/>
                  </a:lnTo>
                  <a:close/>
                </a:path>
                <a:path w="2518409" h="1879600">
                  <a:moveTo>
                    <a:pt x="818905" y="533400"/>
                  </a:moveTo>
                  <a:lnTo>
                    <a:pt x="627393" y="533400"/>
                  </a:lnTo>
                  <a:lnTo>
                    <a:pt x="621519" y="546100"/>
                  </a:lnTo>
                  <a:lnTo>
                    <a:pt x="822885" y="546100"/>
                  </a:lnTo>
                  <a:lnTo>
                    <a:pt x="818905" y="533400"/>
                  </a:lnTo>
                  <a:close/>
                </a:path>
                <a:path w="2518409" h="1879600">
                  <a:moveTo>
                    <a:pt x="2435118" y="520700"/>
                  </a:moveTo>
                  <a:lnTo>
                    <a:pt x="1832068" y="520700"/>
                  </a:lnTo>
                  <a:lnTo>
                    <a:pt x="1833429" y="546100"/>
                  </a:lnTo>
                  <a:lnTo>
                    <a:pt x="2429841" y="546100"/>
                  </a:lnTo>
                  <a:lnTo>
                    <a:pt x="2427055" y="533400"/>
                  </a:lnTo>
                  <a:lnTo>
                    <a:pt x="2432626" y="533400"/>
                  </a:lnTo>
                  <a:lnTo>
                    <a:pt x="2435118" y="520700"/>
                  </a:lnTo>
                  <a:close/>
                </a:path>
                <a:path w="2518409" h="1879600">
                  <a:moveTo>
                    <a:pt x="2490111" y="533400"/>
                  </a:moveTo>
                  <a:lnTo>
                    <a:pt x="2465431" y="533400"/>
                  </a:lnTo>
                  <a:lnTo>
                    <a:pt x="2466855" y="546100"/>
                  </a:lnTo>
                  <a:lnTo>
                    <a:pt x="2495095" y="546100"/>
                  </a:lnTo>
                  <a:lnTo>
                    <a:pt x="2490111" y="533400"/>
                  </a:lnTo>
                  <a:close/>
                </a:path>
                <a:path w="2518409" h="1879600">
                  <a:moveTo>
                    <a:pt x="809966" y="508000"/>
                  </a:moveTo>
                  <a:lnTo>
                    <a:pt x="615467" y="508000"/>
                  </a:lnTo>
                  <a:lnTo>
                    <a:pt x="620059" y="520700"/>
                  </a:lnTo>
                  <a:lnTo>
                    <a:pt x="625148" y="520700"/>
                  </a:lnTo>
                  <a:lnTo>
                    <a:pt x="628912" y="533400"/>
                  </a:lnTo>
                  <a:lnTo>
                    <a:pt x="816720" y="533400"/>
                  </a:lnTo>
                  <a:lnTo>
                    <a:pt x="813972" y="520700"/>
                  </a:lnTo>
                  <a:lnTo>
                    <a:pt x="809966" y="508000"/>
                  </a:lnTo>
                  <a:close/>
                </a:path>
                <a:path w="2518409" h="1879600">
                  <a:moveTo>
                    <a:pt x="2449536" y="508000"/>
                  </a:moveTo>
                  <a:lnTo>
                    <a:pt x="1837461" y="508000"/>
                  </a:lnTo>
                  <a:lnTo>
                    <a:pt x="1834791" y="520700"/>
                  </a:lnTo>
                  <a:lnTo>
                    <a:pt x="2435118" y="520700"/>
                  </a:lnTo>
                  <a:lnTo>
                    <a:pt x="2437547" y="533400"/>
                  </a:lnTo>
                  <a:lnTo>
                    <a:pt x="2441463" y="533400"/>
                  </a:lnTo>
                  <a:lnTo>
                    <a:pt x="2445264" y="520700"/>
                  </a:lnTo>
                  <a:lnTo>
                    <a:pt x="2449536" y="508000"/>
                  </a:lnTo>
                  <a:close/>
                </a:path>
                <a:path w="2518409" h="1879600">
                  <a:moveTo>
                    <a:pt x="2489818" y="520700"/>
                  </a:moveTo>
                  <a:lnTo>
                    <a:pt x="2468939" y="520700"/>
                  </a:lnTo>
                  <a:lnTo>
                    <a:pt x="2470363" y="533400"/>
                  </a:lnTo>
                  <a:lnTo>
                    <a:pt x="2487682" y="533400"/>
                  </a:lnTo>
                  <a:lnTo>
                    <a:pt x="2489818" y="520700"/>
                  </a:lnTo>
                  <a:close/>
                </a:path>
                <a:path w="2518409" h="1879600">
                  <a:moveTo>
                    <a:pt x="2504289" y="508000"/>
                  </a:moveTo>
                  <a:lnTo>
                    <a:pt x="2461871" y="508000"/>
                  </a:lnTo>
                  <a:lnTo>
                    <a:pt x="2461871" y="520700"/>
                  </a:lnTo>
                  <a:lnTo>
                    <a:pt x="2500372" y="520700"/>
                  </a:lnTo>
                  <a:lnTo>
                    <a:pt x="2504289" y="508000"/>
                  </a:lnTo>
                  <a:close/>
                </a:path>
                <a:path w="2518409" h="1879600">
                  <a:moveTo>
                    <a:pt x="723149" y="482600"/>
                  </a:moveTo>
                  <a:lnTo>
                    <a:pt x="614661" y="482600"/>
                  </a:lnTo>
                  <a:lnTo>
                    <a:pt x="613491" y="495300"/>
                  </a:lnTo>
                  <a:lnTo>
                    <a:pt x="613309" y="508000"/>
                  </a:lnTo>
                  <a:lnTo>
                    <a:pt x="804005" y="508000"/>
                  </a:lnTo>
                  <a:lnTo>
                    <a:pt x="796977" y="495300"/>
                  </a:lnTo>
                  <a:lnTo>
                    <a:pt x="726353" y="495300"/>
                  </a:lnTo>
                  <a:lnTo>
                    <a:pt x="723149" y="482600"/>
                  </a:lnTo>
                  <a:close/>
                </a:path>
                <a:path w="2518409" h="1879600">
                  <a:moveTo>
                    <a:pt x="2501797" y="495300"/>
                  </a:moveTo>
                  <a:lnTo>
                    <a:pt x="1850455" y="495300"/>
                  </a:lnTo>
                  <a:lnTo>
                    <a:pt x="1843869" y="508000"/>
                  </a:lnTo>
                  <a:lnTo>
                    <a:pt x="2504948" y="508000"/>
                  </a:lnTo>
                  <a:lnTo>
                    <a:pt x="2501797" y="495300"/>
                  </a:lnTo>
                  <a:close/>
                </a:path>
                <a:path w="2518409" h="1879600">
                  <a:moveTo>
                    <a:pt x="761713" y="482600"/>
                  </a:moveTo>
                  <a:lnTo>
                    <a:pt x="741536" y="482600"/>
                  </a:lnTo>
                  <a:lnTo>
                    <a:pt x="740112" y="495300"/>
                  </a:lnTo>
                  <a:lnTo>
                    <a:pt x="764855" y="495300"/>
                  </a:lnTo>
                  <a:lnTo>
                    <a:pt x="761713" y="482600"/>
                  </a:lnTo>
                  <a:close/>
                </a:path>
                <a:path w="2518409" h="1879600">
                  <a:moveTo>
                    <a:pt x="1859471" y="482600"/>
                  </a:moveTo>
                  <a:lnTo>
                    <a:pt x="1857282" y="482600"/>
                  </a:lnTo>
                  <a:lnTo>
                    <a:pt x="1855198" y="495300"/>
                  </a:lnTo>
                  <a:lnTo>
                    <a:pt x="1863921" y="495300"/>
                  </a:lnTo>
                  <a:lnTo>
                    <a:pt x="1859471" y="482600"/>
                  </a:lnTo>
                  <a:close/>
                </a:path>
                <a:path w="2518409" h="1879600">
                  <a:moveTo>
                    <a:pt x="2505357" y="482600"/>
                  </a:moveTo>
                  <a:lnTo>
                    <a:pt x="1879221" y="482600"/>
                  </a:lnTo>
                  <a:lnTo>
                    <a:pt x="1873381" y="495300"/>
                  </a:lnTo>
                  <a:lnTo>
                    <a:pt x="2504289" y="495300"/>
                  </a:lnTo>
                  <a:lnTo>
                    <a:pt x="2505357" y="482600"/>
                  </a:lnTo>
                  <a:close/>
                </a:path>
                <a:path w="2518409" h="1879600">
                  <a:moveTo>
                    <a:pt x="706117" y="469900"/>
                  </a:moveTo>
                  <a:lnTo>
                    <a:pt x="615770" y="469900"/>
                  </a:lnTo>
                  <a:lnTo>
                    <a:pt x="615467" y="482600"/>
                  </a:lnTo>
                  <a:lnTo>
                    <a:pt x="716692" y="482600"/>
                  </a:lnTo>
                  <a:lnTo>
                    <a:pt x="706117" y="469900"/>
                  </a:lnTo>
                  <a:close/>
                </a:path>
                <a:path w="2518409" h="1879600">
                  <a:moveTo>
                    <a:pt x="2506425" y="469900"/>
                  </a:moveTo>
                  <a:lnTo>
                    <a:pt x="1887773" y="469900"/>
                  </a:lnTo>
                  <a:lnTo>
                    <a:pt x="1884562" y="482600"/>
                  </a:lnTo>
                  <a:lnTo>
                    <a:pt x="2504351" y="482600"/>
                  </a:lnTo>
                  <a:lnTo>
                    <a:pt x="2506425" y="469900"/>
                  </a:lnTo>
                  <a:close/>
                </a:path>
                <a:path w="2518409" h="1879600">
                  <a:moveTo>
                    <a:pt x="694972" y="444500"/>
                  </a:moveTo>
                  <a:lnTo>
                    <a:pt x="638010" y="444500"/>
                  </a:lnTo>
                  <a:lnTo>
                    <a:pt x="638785" y="457200"/>
                  </a:lnTo>
                  <a:lnTo>
                    <a:pt x="642230" y="469900"/>
                  </a:lnTo>
                  <a:lnTo>
                    <a:pt x="699830" y="469900"/>
                  </a:lnTo>
                  <a:lnTo>
                    <a:pt x="691412" y="457200"/>
                  </a:lnTo>
                  <a:lnTo>
                    <a:pt x="694972" y="444500"/>
                  </a:lnTo>
                  <a:close/>
                </a:path>
                <a:path w="2518409" h="1879600">
                  <a:moveTo>
                    <a:pt x="2503995" y="457200"/>
                  </a:moveTo>
                  <a:lnTo>
                    <a:pt x="1941876" y="457200"/>
                  </a:lnTo>
                  <a:lnTo>
                    <a:pt x="1940808" y="469900"/>
                  </a:lnTo>
                  <a:lnTo>
                    <a:pt x="2505001" y="469900"/>
                  </a:lnTo>
                  <a:lnTo>
                    <a:pt x="2503995" y="457200"/>
                  </a:lnTo>
                  <a:close/>
                </a:path>
                <a:path w="2518409" h="1879600">
                  <a:moveTo>
                    <a:pt x="2505775" y="431800"/>
                  </a:moveTo>
                  <a:lnTo>
                    <a:pt x="1933453" y="431800"/>
                  </a:lnTo>
                  <a:lnTo>
                    <a:pt x="1937018" y="444500"/>
                  </a:lnTo>
                  <a:lnTo>
                    <a:pt x="1938379" y="444500"/>
                  </a:lnTo>
                  <a:lnTo>
                    <a:pt x="1943478" y="457200"/>
                  </a:lnTo>
                  <a:lnTo>
                    <a:pt x="2513136" y="457200"/>
                  </a:lnTo>
                  <a:lnTo>
                    <a:pt x="2505775" y="444500"/>
                  </a:lnTo>
                  <a:lnTo>
                    <a:pt x="2505775" y="431800"/>
                  </a:lnTo>
                  <a:close/>
                </a:path>
                <a:path w="2518409" h="1879600">
                  <a:moveTo>
                    <a:pt x="678595" y="419100"/>
                  </a:moveTo>
                  <a:lnTo>
                    <a:pt x="678417" y="431800"/>
                  </a:lnTo>
                  <a:lnTo>
                    <a:pt x="654415" y="431800"/>
                  </a:lnTo>
                  <a:lnTo>
                    <a:pt x="647090" y="444500"/>
                  </a:lnTo>
                  <a:lnTo>
                    <a:pt x="680438" y="444500"/>
                  </a:lnTo>
                  <a:lnTo>
                    <a:pt x="680438" y="431800"/>
                  </a:lnTo>
                  <a:lnTo>
                    <a:pt x="678595" y="419100"/>
                  </a:lnTo>
                  <a:close/>
                </a:path>
                <a:path w="2518409" h="1879600">
                  <a:moveTo>
                    <a:pt x="2510644" y="431800"/>
                  </a:moveTo>
                  <a:lnTo>
                    <a:pt x="2505775" y="431800"/>
                  </a:lnTo>
                  <a:lnTo>
                    <a:pt x="2509629" y="444500"/>
                  </a:lnTo>
                  <a:lnTo>
                    <a:pt x="2510644" y="431800"/>
                  </a:lnTo>
                  <a:close/>
                </a:path>
                <a:path w="2518409" h="1879600">
                  <a:moveTo>
                    <a:pt x="667088" y="419100"/>
                  </a:moveTo>
                  <a:lnTo>
                    <a:pt x="663758" y="419100"/>
                  </a:lnTo>
                  <a:lnTo>
                    <a:pt x="662512" y="431800"/>
                  </a:lnTo>
                  <a:lnTo>
                    <a:pt x="673549" y="431800"/>
                  </a:lnTo>
                  <a:lnTo>
                    <a:pt x="667088" y="419100"/>
                  </a:lnTo>
                  <a:close/>
                </a:path>
                <a:path w="2518409" h="1879600">
                  <a:moveTo>
                    <a:pt x="2509922" y="393700"/>
                  </a:moveTo>
                  <a:lnTo>
                    <a:pt x="1892641" y="393700"/>
                  </a:lnTo>
                  <a:lnTo>
                    <a:pt x="1899736" y="406400"/>
                  </a:lnTo>
                  <a:lnTo>
                    <a:pt x="1907287" y="419100"/>
                  </a:lnTo>
                  <a:lnTo>
                    <a:pt x="1918784" y="419100"/>
                  </a:lnTo>
                  <a:lnTo>
                    <a:pt x="1926491" y="431800"/>
                  </a:lnTo>
                  <a:lnTo>
                    <a:pt x="2509894" y="431800"/>
                  </a:lnTo>
                  <a:lnTo>
                    <a:pt x="2507223" y="419100"/>
                  </a:lnTo>
                  <a:lnTo>
                    <a:pt x="2504407" y="406400"/>
                  </a:lnTo>
                  <a:lnTo>
                    <a:pt x="2514194" y="406400"/>
                  </a:lnTo>
                  <a:lnTo>
                    <a:pt x="2509922" y="393700"/>
                  </a:lnTo>
                  <a:close/>
                </a:path>
                <a:path w="2518409" h="1879600">
                  <a:moveTo>
                    <a:pt x="1795347" y="406400"/>
                  </a:moveTo>
                  <a:lnTo>
                    <a:pt x="1774101" y="406400"/>
                  </a:lnTo>
                  <a:lnTo>
                    <a:pt x="1775473" y="419100"/>
                  </a:lnTo>
                  <a:lnTo>
                    <a:pt x="1789829" y="419100"/>
                  </a:lnTo>
                  <a:lnTo>
                    <a:pt x="1795347" y="406400"/>
                  </a:lnTo>
                  <a:close/>
                </a:path>
                <a:path w="2518409" h="1879600">
                  <a:moveTo>
                    <a:pt x="1850518" y="406400"/>
                  </a:moveTo>
                  <a:lnTo>
                    <a:pt x="1834382" y="406400"/>
                  </a:lnTo>
                  <a:lnTo>
                    <a:pt x="1835094" y="419100"/>
                  </a:lnTo>
                  <a:lnTo>
                    <a:pt x="1848141" y="419100"/>
                  </a:lnTo>
                  <a:lnTo>
                    <a:pt x="1850518" y="406400"/>
                  </a:lnTo>
                  <a:close/>
                </a:path>
                <a:path w="2518409" h="1879600">
                  <a:moveTo>
                    <a:pt x="1850811" y="393700"/>
                  </a:moveTo>
                  <a:lnTo>
                    <a:pt x="1761641" y="393700"/>
                  </a:lnTo>
                  <a:lnTo>
                    <a:pt x="1763013" y="406400"/>
                  </a:lnTo>
                  <a:lnTo>
                    <a:pt x="1853125" y="406400"/>
                  </a:lnTo>
                  <a:lnTo>
                    <a:pt x="1850811" y="393700"/>
                  </a:lnTo>
                  <a:close/>
                </a:path>
                <a:path w="2518409" h="1879600">
                  <a:moveTo>
                    <a:pt x="1864224" y="381000"/>
                  </a:moveTo>
                  <a:lnTo>
                    <a:pt x="1766447" y="381000"/>
                  </a:lnTo>
                  <a:lnTo>
                    <a:pt x="1764018" y="393700"/>
                  </a:lnTo>
                  <a:lnTo>
                    <a:pt x="1856507" y="393700"/>
                  </a:lnTo>
                  <a:lnTo>
                    <a:pt x="1864224" y="381000"/>
                  </a:lnTo>
                  <a:close/>
                </a:path>
                <a:path w="2518409" h="1879600">
                  <a:moveTo>
                    <a:pt x="2498006" y="381000"/>
                  </a:moveTo>
                  <a:lnTo>
                    <a:pt x="1885396" y="381000"/>
                  </a:lnTo>
                  <a:lnTo>
                    <a:pt x="1888307" y="393700"/>
                  </a:lnTo>
                  <a:lnTo>
                    <a:pt x="2501797" y="393700"/>
                  </a:lnTo>
                  <a:lnTo>
                    <a:pt x="2498006" y="381000"/>
                  </a:lnTo>
                  <a:close/>
                </a:path>
                <a:path w="2518409" h="1879600">
                  <a:moveTo>
                    <a:pt x="2345414" y="317500"/>
                  </a:moveTo>
                  <a:lnTo>
                    <a:pt x="1769117" y="317500"/>
                  </a:lnTo>
                  <a:lnTo>
                    <a:pt x="1769599" y="330200"/>
                  </a:lnTo>
                  <a:lnTo>
                    <a:pt x="1769639" y="342900"/>
                  </a:lnTo>
                  <a:lnTo>
                    <a:pt x="1768009" y="381000"/>
                  </a:lnTo>
                  <a:lnTo>
                    <a:pt x="2506425" y="381000"/>
                  </a:lnTo>
                  <a:lnTo>
                    <a:pt x="2502509" y="368300"/>
                  </a:lnTo>
                  <a:lnTo>
                    <a:pt x="2384921" y="368300"/>
                  </a:lnTo>
                  <a:lnTo>
                    <a:pt x="2383559" y="355600"/>
                  </a:lnTo>
                  <a:lnTo>
                    <a:pt x="2361958" y="355600"/>
                  </a:lnTo>
                  <a:lnTo>
                    <a:pt x="2359476" y="342900"/>
                  </a:lnTo>
                  <a:lnTo>
                    <a:pt x="2356031" y="342900"/>
                  </a:lnTo>
                  <a:lnTo>
                    <a:pt x="2345058" y="330200"/>
                  </a:lnTo>
                  <a:lnTo>
                    <a:pt x="2338650" y="330200"/>
                  </a:lnTo>
                  <a:lnTo>
                    <a:pt x="2345414" y="317500"/>
                  </a:lnTo>
                  <a:close/>
                </a:path>
                <a:path w="2518409" h="1879600">
                  <a:moveTo>
                    <a:pt x="2506896" y="355600"/>
                  </a:moveTo>
                  <a:lnTo>
                    <a:pt x="2388774" y="355600"/>
                  </a:lnTo>
                  <a:lnTo>
                    <a:pt x="2384921" y="368300"/>
                  </a:lnTo>
                  <a:lnTo>
                    <a:pt x="2499838" y="368300"/>
                  </a:lnTo>
                  <a:lnTo>
                    <a:pt x="2506896" y="355600"/>
                  </a:lnTo>
                  <a:close/>
                </a:path>
                <a:path w="2518409" h="1879600">
                  <a:moveTo>
                    <a:pt x="2380648" y="342900"/>
                  </a:moveTo>
                  <a:lnTo>
                    <a:pt x="2371099" y="355600"/>
                  </a:lnTo>
                  <a:lnTo>
                    <a:pt x="2382072" y="355600"/>
                  </a:lnTo>
                  <a:lnTo>
                    <a:pt x="2380648" y="342900"/>
                  </a:lnTo>
                  <a:close/>
                </a:path>
                <a:path w="2518409" h="1879600">
                  <a:moveTo>
                    <a:pt x="2505409" y="330200"/>
                  </a:moveTo>
                  <a:lnTo>
                    <a:pt x="2426626" y="330200"/>
                  </a:lnTo>
                  <a:lnTo>
                    <a:pt x="2425202" y="342900"/>
                  </a:lnTo>
                  <a:lnTo>
                    <a:pt x="2422028" y="355600"/>
                  </a:lnTo>
                  <a:lnTo>
                    <a:pt x="2516749" y="355600"/>
                  </a:lnTo>
                  <a:lnTo>
                    <a:pt x="2517807" y="342900"/>
                  </a:lnTo>
                  <a:lnTo>
                    <a:pt x="2511105" y="342900"/>
                  </a:lnTo>
                  <a:lnTo>
                    <a:pt x="2505409" y="330200"/>
                  </a:lnTo>
                  <a:close/>
                </a:path>
                <a:path w="2518409" h="1879600">
                  <a:moveTo>
                    <a:pt x="2504467" y="317500"/>
                  </a:moveTo>
                  <a:lnTo>
                    <a:pt x="2431966" y="317500"/>
                  </a:lnTo>
                  <a:lnTo>
                    <a:pt x="2432322" y="330200"/>
                  </a:lnTo>
                  <a:lnTo>
                    <a:pt x="2507964" y="330200"/>
                  </a:lnTo>
                  <a:lnTo>
                    <a:pt x="2504467" y="317500"/>
                  </a:lnTo>
                  <a:close/>
                </a:path>
                <a:path w="2518409" h="1879600">
                  <a:moveTo>
                    <a:pt x="2345707" y="304800"/>
                  </a:moveTo>
                  <a:lnTo>
                    <a:pt x="1773033" y="304800"/>
                  </a:lnTo>
                  <a:lnTo>
                    <a:pt x="1771787" y="317500"/>
                  </a:lnTo>
                  <a:lnTo>
                    <a:pt x="2346356" y="317500"/>
                  </a:lnTo>
                  <a:lnTo>
                    <a:pt x="2345707" y="304800"/>
                  </a:lnTo>
                  <a:close/>
                </a:path>
                <a:path w="2518409" h="1879600">
                  <a:moveTo>
                    <a:pt x="2502624" y="304800"/>
                  </a:moveTo>
                  <a:lnTo>
                    <a:pt x="2451432" y="304800"/>
                  </a:lnTo>
                  <a:lnTo>
                    <a:pt x="2450008" y="317500"/>
                  </a:lnTo>
                  <a:lnTo>
                    <a:pt x="2492425" y="317500"/>
                  </a:lnTo>
                  <a:lnTo>
                    <a:pt x="2502624" y="304800"/>
                  </a:lnTo>
                  <a:close/>
                </a:path>
                <a:path w="2518409" h="1879600">
                  <a:moveTo>
                    <a:pt x="2337226" y="292100"/>
                  </a:moveTo>
                  <a:lnTo>
                    <a:pt x="1774405" y="292100"/>
                  </a:lnTo>
                  <a:lnTo>
                    <a:pt x="1774583" y="304800"/>
                  </a:lnTo>
                  <a:lnTo>
                    <a:pt x="2335739" y="304800"/>
                  </a:lnTo>
                  <a:lnTo>
                    <a:pt x="2337226" y="292100"/>
                  </a:lnTo>
                  <a:close/>
                </a:path>
                <a:path w="2518409" h="1879600">
                  <a:moveTo>
                    <a:pt x="2466970" y="292100"/>
                  </a:moveTo>
                  <a:lnTo>
                    <a:pt x="2459913" y="304800"/>
                  </a:lnTo>
                  <a:lnTo>
                    <a:pt x="2472604" y="304800"/>
                  </a:lnTo>
                  <a:lnTo>
                    <a:pt x="2466970" y="292100"/>
                  </a:lnTo>
                  <a:close/>
                </a:path>
                <a:path w="2518409" h="1879600">
                  <a:moveTo>
                    <a:pt x="2482457" y="292100"/>
                  </a:moveTo>
                  <a:lnTo>
                    <a:pt x="2474028" y="292100"/>
                  </a:lnTo>
                  <a:lnTo>
                    <a:pt x="2472604" y="304800"/>
                  </a:lnTo>
                  <a:lnTo>
                    <a:pt x="2487441" y="304800"/>
                  </a:lnTo>
                  <a:lnTo>
                    <a:pt x="2482457" y="292100"/>
                  </a:lnTo>
                  <a:close/>
                </a:path>
                <a:path w="2518409" h="1879600">
                  <a:moveTo>
                    <a:pt x="1797127" y="279400"/>
                  </a:moveTo>
                  <a:lnTo>
                    <a:pt x="1775881" y="279400"/>
                  </a:lnTo>
                  <a:lnTo>
                    <a:pt x="1774227" y="292100"/>
                  </a:lnTo>
                  <a:lnTo>
                    <a:pt x="1808509" y="292100"/>
                  </a:lnTo>
                  <a:lnTo>
                    <a:pt x="1797127" y="279400"/>
                  </a:lnTo>
                  <a:close/>
                </a:path>
                <a:path w="2518409" h="1879600">
                  <a:moveTo>
                    <a:pt x="2341728" y="279400"/>
                  </a:moveTo>
                  <a:lnTo>
                    <a:pt x="1819234" y="279400"/>
                  </a:lnTo>
                  <a:lnTo>
                    <a:pt x="1813441" y="292100"/>
                  </a:lnTo>
                  <a:lnTo>
                    <a:pt x="2338587" y="292100"/>
                  </a:lnTo>
                  <a:lnTo>
                    <a:pt x="2341728" y="279400"/>
                  </a:lnTo>
                  <a:close/>
                </a:path>
                <a:path w="2518409" h="1879600">
                  <a:moveTo>
                    <a:pt x="2292253" y="266700"/>
                  </a:moveTo>
                  <a:lnTo>
                    <a:pt x="1836723" y="266700"/>
                  </a:lnTo>
                  <a:lnTo>
                    <a:pt x="1827773" y="279400"/>
                  </a:lnTo>
                  <a:lnTo>
                    <a:pt x="2299311" y="279400"/>
                  </a:lnTo>
                  <a:lnTo>
                    <a:pt x="2292253" y="266700"/>
                  </a:lnTo>
                  <a:close/>
                </a:path>
                <a:path w="2518409" h="1879600">
                  <a:moveTo>
                    <a:pt x="2279615" y="254000"/>
                  </a:moveTo>
                  <a:lnTo>
                    <a:pt x="1858001" y="254000"/>
                  </a:lnTo>
                  <a:lnTo>
                    <a:pt x="1850391" y="266700"/>
                  </a:lnTo>
                  <a:lnTo>
                    <a:pt x="2285604" y="266700"/>
                  </a:lnTo>
                  <a:lnTo>
                    <a:pt x="2279615" y="254000"/>
                  </a:lnTo>
                  <a:close/>
                </a:path>
                <a:path w="2518409" h="1879600">
                  <a:moveTo>
                    <a:pt x="2247406" y="241300"/>
                  </a:moveTo>
                  <a:lnTo>
                    <a:pt x="1865701" y="241300"/>
                  </a:lnTo>
                  <a:lnTo>
                    <a:pt x="1866413" y="254000"/>
                  </a:lnTo>
                  <a:lnTo>
                    <a:pt x="2248830" y="254000"/>
                  </a:lnTo>
                  <a:lnTo>
                    <a:pt x="2247406" y="241300"/>
                  </a:lnTo>
                  <a:close/>
                </a:path>
                <a:path w="2518409" h="1879600">
                  <a:moveTo>
                    <a:pt x="2260453" y="241300"/>
                  </a:moveTo>
                  <a:lnTo>
                    <a:pt x="2257668" y="254000"/>
                  </a:lnTo>
                  <a:lnTo>
                    <a:pt x="2263008" y="254000"/>
                  </a:lnTo>
                  <a:lnTo>
                    <a:pt x="2260453" y="241300"/>
                  </a:lnTo>
                  <a:close/>
                </a:path>
                <a:path w="2518409" h="1879600">
                  <a:moveTo>
                    <a:pt x="2270777" y="241300"/>
                  </a:moveTo>
                  <a:lnTo>
                    <a:pt x="2266505" y="241300"/>
                  </a:lnTo>
                  <a:lnTo>
                    <a:pt x="2265437" y="254000"/>
                  </a:lnTo>
                  <a:lnTo>
                    <a:pt x="2272557" y="254000"/>
                  </a:lnTo>
                  <a:lnTo>
                    <a:pt x="2270777" y="241300"/>
                  </a:lnTo>
                  <a:close/>
                </a:path>
                <a:path w="2518409" h="1879600">
                  <a:moveTo>
                    <a:pt x="2176089" y="203200"/>
                  </a:moveTo>
                  <a:lnTo>
                    <a:pt x="1856444" y="203200"/>
                  </a:lnTo>
                  <a:lnTo>
                    <a:pt x="1856088" y="215900"/>
                  </a:lnTo>
                  <a:lnTo>
                    <a:pt x="1853659" y="228600"/>
                  </a:lnTo>
                  <a:lnTo>
                    <a:pt x="1855795" y="241300"/>
                  </a:lnTo>
                  <a:lnTo>
                    <a:pt x="2196560" y="241300"/>
                  </a:lnTo>
                  <a:lnTo>
                    <a:pt x="2195429" y="228600"/>
                  </a:lnTo>
                  <a:lnTo>
                    <a:pt x="2181607" y="228600"/>
                  </a:lnTo>
                  <a:lnTo>
                    <a:pt x="2175325" y="215900"/>
                  </a:lnTo>
                  <a:lnTo>
                    <a:pt x="2176089" y="215900"/>
                  </a:lnTo>
                  <a:lnTo>
                    <a:pt x="2176089" y="203200"/>
                  </a:lnTo>
                  <a:close/>
                </a:path>
                <a:path w="2518409" h="1879600">
                  <a:moveTo>
                    <a:pt x="2165412" y="190500"/>
                  </a:moveTo>
                  <a:lnTo>
                    <a:pt x="1851523" y="190500"/>
                  </a:lnTo>
                  <a:lnTo>
                    <a:pt x="1849031" y="203200"/>
                  </a:lnTo>
                  <a:lnTo>
                    <a:pt x="2168267" y="203200"/>
                  </a:lnTo>
                  <a:lnTo>
                    <a:pt x="2165412" y="190500"/>
                  </a:lnTo>
                  <a:close/>
                </a:path>
                <a:path w="2518409" h="1879600">
                  <a:moveTo>
                    <a:pt x="2159877" y="177800"/>
                  </a:moveTo>
                  <a:lnTo>
                    <a:pt x="1855439" y="177800"/>
                  </a:lnTo>
                  <a:lnTo>
                    <a:pt x="1856926" y="190500"/>
                  </a:lnTo>
                  <a:lnTo>
                    <a:pt x="2162472" y="190500"/>
                  </a:lnTo>
                  <a:lnTo>
                    <a:pt x="2159877" y="177800"/>
                  </a:lnTo>
                  <a:close/>
                </a:path>
                <a:path w="2518409" h="1879600">
                  <a:moveTo>
                    <a:pt x="2154713" y="165100"/>
                  </a:moveTo>
                  <a:lnTo>
                    <a:pt x="1855083" y="165100"/>
                  </a:lnTo>
                  <a:lnTo>
                    <a:pt x="1854078" y="177800"/>
                  </a:lnTo>
                  <a:lnTo>
                    <a:pt x="2158058" y="177800"/>
                  </a:lnTo>
                  <a:lnTo>
                    <a:pt x="2154713" y="165100"/>
                  </a:lnTo>
                  <a:close/>
                </a:path>
                <a:path w="2518409" h="1879600">
                  <a:moveTo>
                    <a:pt x="2138247" y="152400"/>
                  </a:moveTo>
                  <a:lnTo>
                    <a:pt x="1850099" y="152400"/>
                  </a:lnTo>
                  <a:lnTo>
                    <a:pt x="1851586" y="165100"/>
                  </a:lnTo>
                  <a:lnTo>
                    <a:pt x="2142594" y="165100"/>
                  </a:lnTo>
                  <a:lnTo>
                    <a:pt x="2138247" y="152400"/>
                  </a:lnTo>
                  <a:close/>
                </a:path>
                <a:path w="2518409" h="1879600">
                  <a:moveTo>
                    <a:pt x="2131892" y="139700"/>
                  </a:moveTo>
                  <a:lnTo>
                    <a:pt x="1862559" y="139700"/>
                  </a:lnTo>
                  <a:lnTo>
                    <a:pt x="1854371" y="152400"/>
                  </a:lnTo>
                  <a:lnTo>
                    <a:pt x="2134446" y="152400"/>
                  </a:lnTo>
                  <a:lnTo>
                    <a:pt x="2131892" y="139700"/>
                  </a:lnTo>
                  <a:close/>
                </a:path>
                <a:path w="2518409" h="1879600">
                  <a:moveTo>
                    <a:pt x="2121426" y="127000"/>
                  </a:moveTo>
                  <a:lnTo>
                    <a:pt x="1862800" y="127000"/>
                  </a:lnTo>
                  <a:lnTo>
                    <a:pt x="1863209" y="139700"/>
                  </a:lnTo>
                  <a:lnTo>
                    <a:pt x="2125049" y="139700"/>
                  </a:lnTo>
                  <a:lnTo>
                    <a:pt x="2121426" y="127000"/>
                  </a:lnTo>
                  <a:close/>
                </a:path>
                <a:path w="2518409" h="1879600">
                  <a:moveTo>
                    <a:pt x="2104396" y="101600"/>
                  </a:moveTo>
                  <a:lnTo>
                    <a:pt x="1874957" y="101600"/>
                  </a:lnTo>
                  <a:lnTo>
                    <a:pt x="1874486" y="114300"/>
                  </a:lnTo>
                  <a:lnTo>
                    <a:pt x="1874486" y="127000"/>
                  </a:lnTo>
                  <a:lnTo>
                    <a:pt x="2117135" y="127000"/>
                  </a:lnTo>
                  <a:lnTo>
                    <a:pt x="2113924" y="114300"/>
                  </a:lnTo>
                  <a:lnTo>
                    <a:pt x="2110193" y="114300"/>
                  </a:lnTo>
                  <a:lnTo>
                    <a:pt x="2104396" y="101600"/>
                  </a:lnTo>
                  <a:close/>
                </a:path>
                <a:path w="2518409" h="1879600">
                  <a:moveTo>
                    <a:pt x="2089537" y="88900"/>
                  </a:moveTo>
                  <a:lnTo>
                    <a:pt x="1868710" y="88900"/>
                  </a:lnTo>
                  <a:lnTo>
                    <a:pt x="1872046" y="101600"/>
                  </a:lnTo>
                  <a:lnTo>
                    <a:pt x="2093809" y="101600"/>
                  </a:lnTo>
                  <a:lnTo>
                    <a:pt x="2089537" y="88900"/>
                  </a:lnTo>
                  <a:close/>
                </a:path>
                <a:path w="2518409" h="1879600">
                  <a:moveTo>
                    <a:pt x="1849241" y="76200"/>
                  </a:moveTo>
                  <a:lnTo>
                    <a:pt x="1828204" y="76200"/>
                  </a:lnTo>
                  <a:lnTo>
                    <a:pt x="1829691" y="88900"/>
                  </a:lnTo>
                  <a:lnTo>
                    <a:pt x="1841987" y="88900"/>
                  </a:lnTo>
                  <a:lnTo>
                    <a:pt x="1849241" y="76200"/>
                  </a:lnTo>
                  <a:close/>
                </a:path>
                <a:path w="2518409" h="1879600">
                  <a:moveTo>
                    <a:pt x="2098374" y="76200"/>
                  </a:moveTo>
                  <a:lnTo>
                    <a:pt x="1858544" y="76200"/>
                  </a:lnTo>
                  <a:lnTo>
                    <a:pt x="1863766" y="88900"/>
                  </a:lnTo>
                  <a:lnTo>
                    <a:pt x="2097369" y="88900"/>
                  </a:lnTo>
                  <a:lnTo>
                    <a:pt x="2098374" y="76200"/>
                  </a:lnTo>
                  <a:close/>
                </a:path>
                <a:path w="2518409" h="1879600">
                  <a:moveTo>
                    <a:pt x="2075066" y="50800"/>
                  </a:moveTo>
                  <a:lnTo>
                    <a:pt x="1838476" y="50800"/>
                  </a:lnTo>
                  <a:lnTo>
                    <a:pt x="1838173" y="63500"/>
                  </a:lnTo>
                  <a:lnTo>
                    <a:pt x="1833963" y="63500"/>
                  </a:lnTo>
                  <a:lnTo>
                    <a:pt x="1831053" y="76200"/>
                  </a:lnTo>
                  <a:lnTo>
                    <a:pt x="2080459" y="76200"/>
                  </a:lnTo>
                  <a:lnTo>
                    <a:pt x="2079694" y="63500"/>
                  </a:lnTo>
                  <a:lnTo>
                    <a:pt x="2075066" y="50800"/>
                  </a:lnTo>
                  <a:close/>
                </a:path>
                <a:path w="2518409" h="1879600">
                  <a:moveTo>
                    <a:pt x="2054595" y="38100"/>
                  </a:moveTo>
                  <a:lnTo>
                    <a:pt x="1844518" y="38100"/>
                  </a:lnTo>
                  <a:lnTo>
                    <a:pt x="1845827" y="50800"/>
                  </a:lnTo>
                  <a:lnTo>
                    <a:pt x="2057506" y="50800"/>
                  </a:lnTo>
                  <a:lnTo>
                    <a:pt x="2054595" y="38100"/>
                  </a:lnTo>
                  <a:close/>
                </a:path>
                <a:path w="2518409" h="1879600">
                  <a:moveTo>
                    <a:pt x="1874182" y="25400"/>
                  </a:moveTo>
                  <a:lnTo>
                    <a:pt x="1869702" y="25400"/>
                  </a:lnTo>
                  <a:lnTo>
                    <a:pt x="1862274" y="38100"/>
                  </a:lnTo>
                  <a:lnTo>
                    <a:pt x="1876978" y="38100"/>
                  </a:lnTo>
                  <a:lnTo>
                    <a:pt x="1874182" y="25400"/>
                  </a:lnTo>
                  <a:close/>
                </a:path>
                <a:path w="2518409" h="1879600">
                  <a:moveTo>
                    <a:pt x="2041182" y="25400"/>
                  </a:moveTo>
                  <a:lnTo>
                    <a:pt x="1885103" y="25400"/>
                  </a:lnTo>
                  <a:lnTo>
                    <a:pt x="1884035" y="38100"/>
                  </a:lnTo>
                  <a:lnTo>
                    <a:pt x="2037685" y="38100"/>
                  </a:lnTo>
                  <a:lnTo>
                    <a:pt x="2041182" y="25400"/>
                  </a:lnTo>
                  <a:close/>
                </a:path>
                <a:path w="2518409" h="1879600">
                  <a:moveTo>
                    <a:pt x="1979069" y="12700"/>
                  </a:moveTo>
                  <a:lnTo>
                    <a:pt x="1902014" y="12700"/>
                  </a:lnTo>
                  <a:lnTo>
                    <a:pt x="1899930" y="25400"/>
                  </a:lnTo>
                  <a:lnTo>
                    <a:pt x="1980441" y="25400"/>
                  </a:lnTo>
                  <a:lnTo>
                    <a:pt x="1979069" y="12700"/>
                  </a:lnTo>
                  <a:close/>
                </a:path>
                <a:path w="2518409" h="1879600">
                  <a:moveTo>
                    <a:pt x="2029916" y="12700"/>
                  </a:moveTo>
                  <a:lnTo>
                    <a:pt x="2009801" y="12700"/>
                  </a:lnTo>
                  <a:lnTo>
                    <a:pt x="2009089" y="25400"/>
                  </a:lnTo>
                  <a:lnTo>
                    <a:pt x="2029916" y="25400"/>
                  </a:lnTo>
                  <a:lnTo>
                    <a:pt x="2029916" y="12700"/>
                  </a:lnTo>
                  <a:close/>
                </a:path>
                <a:path w="2518409" h="1879600">
                  <a:moveTo>
                    <a:pt x="1955698" y="0"/>
                  </a:moveTo>
                  <a:lnTo>
                    <a:pt x="1937363" y="12700"/>
                  </a:lnTo>
                  <a:lnTo>
                    <a:pt x="1957185" y="12700"/>
                  </a:lnTo>
                  <a:lnTo>
                    <a:pt x="1955698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pic>
          <p:nvPicPr>
            <p:cNvPr id="134" name="object 13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144114" y="2730650"/>
              <a:ext cx="12402293" cy="7909049"/>
            </a:xfrm>
            <a:prstGeom prst="rect">
              <a:avLst/>
            </a:prstGeom>
          </p:spPr>
        </p:pic>
        <p:pic>
          <p:nvPicPr>
            <p:cNvPr id="135" name="object 13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5672938" y="9670192"/>
              <a:ext cx="669440" cy="828006"/>
            </a:xfrm>
            <a:prstGeom prst="rect">
              <a:avLst/>
            </a:prstGeom>
          </p:spPr>
        </p:pic>
        <p:pic>
          <p:nvPicPr>
            <p:cNvPr id="136" name="object 13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463515" y="2852406"/>
              <a:ext cx="1208497" cy="854056"/>
            </a:xfrm>
            <a:prstGeom prst="rect">
              <a:avLst/>
            </a:prstGeom>
          </p:spPr>
        </p:pic>
        <p:sp>
          <p:nvSpPr>
            <p:cNvPr id="137" name="object 137"/>
            <p:cNvSpPr/>
            <p:nvPr/>
          </p:nvSpPr>
          <p:spPr>
            <a:xfrm>
              <a:off x="3002638" y="7360910"/>
              <a:ext cx="4038600" cy="926465"/>
            </a:xfrm>
            <a:custGeom>
              <a:avLst/>
              <a:gdLst/>
              <a:ahLst/>
              <a:cxnLst/>
              <a:rect l="l" t="t" r="r" b="b"/>
              <a:pathLst>
                <a:path w="4038600" h="926465">
                  <a:moveTo>
                    <a:pt x="0" y="0"/>
                  </a:moveTo>
                  <a:lnTo>
                    <a:pt x="4038306" y="926442"/>
                  </a:lnTo>
                </a:path>
              </a:pathLst>
            </a:custGeom>
            <a:ln w="2035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38" name="object 138"/>
            <p:cNvSpPr/>
            <p:nvPr/>
          </p:nvSpPr>
          <p:spPr>
            <a:xfrm>
              <a:off x="3000363" y="8419661"/>
              <a:ext cx="4254500" cy="0"/>
            </a:xfrm>
            <a:custGeom>
              <a:avLst/>
              <a:gdLst/>
              <a:ahLst/>
              <a:cxnLst/>
              <a:rect l="l" t="t" r="r" b="b"/>
              <a:pathLst>
                <a:path w="4254500">
                  <a:moveTo>
                    <a:pt x="0" y="0"/>
                  </a:moveTo>
                  <a:lnTo>
                    <a:pt x="4254320" y="0"/>
                  </a:lnTo>
                </a:path>
              </a:pathLst>
            </a:custGeom>
            <a:ln w="2035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39" name="object 139"/>
            <p:cNvSpPr/>
            <p:nvPr/>
          </p:nvSpPr>
          <p:spPr>
            <a:xfrm>
              <a:off x="3043576" y="8470682"/>
              <a:ext cx="4415155" cy="1120140"/>
            </a:xfrm>
            <a:custGeom>
              <a:avLst/>
              <a:gdLst/>
              <a:ahLst/>
              <a:cxnLst/>
              <a:rect l="l" t="t" r="r" b="b"/>
              <a:pathLst>
                <a:path w="4415155" h="1120140">
                  <a:moveTo>
                    <a:pt x="0" y="1119735"/>
                  </a:moveTo>
                  <a:lnTo>
                    <a:pt x="4415143" y="0"/>
                  </a:lnTo>
                </a:path>
              </a:pathLst>
            </a:custGeom>
            <a:ln w="2035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40" name="object 140"/>
            <p:cNvSpPr/>
            <p:nvPr/>
          </p:nvSpPr>
          <p:spPr>
            <a:xfrm>
              <a:off x="3004366" y="5883275"/>
              <a:ext cx="2000885" cy="855980"/>
            </a:xfrm>
            <a:custGeom>
              <a:avLst/>
              <a:gdLst/>
              <a:ahLst/>
              <a:cxnLst/>
              <a:rect l="l" t="t" r="r" b="b"/>
              <a:pathLst>
                <a:path w="2000885" h="855979">
                  <a:moveTo>
                    <a:pt x="0" y="0"/>
                  </a:moveTo>
                  <a:lnTo>
                    <a:pt x="2000693" y="855890"/>
                  </a:lnTo>
                </a:path>
              </a:pathLst>
            </a:custGeom>
            <a:ln w="2035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41" name="object 141"/>
            <p:cNvSpPr/>
            <p:nvPr/>
          </p:nvSpPr>
          <p:spPr>
            <a:xfrm>
              <a:off x="3010540" y="5010098"/>
              <a:ext cx="2442845" cy="1272540"/>
            </a:xfrm>
            <a:custGeom>
              <a:avLst/>
              <a:gdLst/>
              <a:ahLst/>
              <a:cxnLst/>
              <a:rect l="l" t="t" r="r" b="b"/>
              <a:pathLst>
                <a:path w="2442845" h="1272539">
                  <a:moveTo>
                    <a:pt x="0" y="0"/>
                  </a:moveTo>
                  <a:lnTo>
                    <a:pt x="2442669" y="1272223"/>
                  </a:lnTo>
                </a:path>
              </a:pathLst>
            </a:custGeom>
            <a:ln w="2035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42" name="object 142"/>
            <p:cNvSpPr/>
            <p:nvPr/>
          </p:nvSpPr>
          <p:spPr>
            <a:xfrm>
              <a:off x="3006954" y="4234164"/>
              <a:ext cx="1967864" cy="1671955"/>
            </a:xfrm>
            <a:custGeom>
              <a:avLst/>
              <a:gdLst/>
              <a:ahLst/>
              <a:cxnLst/>
              <a:rect l="l" t="t" r="r" b="b"/>
              <a:pathLst>
                <a:path w="1967864" h="1671954">
                  <a:moveTo>
                    <a:pt x="0" y="0"/>
                  </a:moveTo>
                  <a:lnTo>
                    <a:pt x="1967479" y="1671928"/>
                  </a:lnTo>
                </a:path>
              </a:pathLst>
            </a:custGeom>
            <a:ln w="2035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43" name="object 143"/>
            <p:cNvSpPr/>
            <p:nvPr/>
          </p:nvSpPr>
          <p:spPr>
            <a:xfrm>
              <a:off x="2720149" y="3329578"/>
              <a:ext cx="2173605" cy="1151890"/>
            </a:xfrm>
            <a:custGeom>
              <a:avLst/>
              <a:gdLst/>
              <a:ahLst/>
              <a:cxnLst/>
              <a:rect l="l" t="t" r="r" b="b"/>
              <a:pathLst>
                <a:path w="2173604" h="1151889">
                  <a:moveTo>
                    <a:pt x="0" y="0"/>
                  </a:moveTo>
                  <a:lnTo>
                    <a:pt x="2173242" y="1151294"/>
                  </a:lnTo>
                </a:path>
              </a:pathLst>
            </a:custGeom>
            <a:ln w="2035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pic>
          <p:nvPicPr>
            <p:cNvPr id="144" name="object 14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702503" y="9203353"/>
              <a:ext cx="1901507" cy="663547"/>
            </a:xfrm>
            <a:prstGeom prst="rect">
              <a:avLst/>
            </a:prstGeom>
          </p:spPr>
        </p:pic>
        <p:sp>
          <p:nvSpPr>
            <p:cNvPr id="145" name="object 145"/>
            <p:cNvSpPr/>
            <p:nvPr/>
          </p:nvSpPr>
          <p:spPr>
            <a:xfrm>
              <a:off x="8730465" y="7839525"/>
              <a:ext cx="1506855" cy="1272540"/>
            </a:xfrm>
            <a:custGeom>
              <a:avLst/>
              <a:gdLst/>
              <a:ahLst/>
              <a:cxnLst/>
              <a:rect l="l" t="t" r="r" b="b"/>
              <a:pathLst>
                <a:path w="1506854" h="1272540">
                  <a:moveTo>
                    <a:pt x="1506310" y="0"/>
                  </a:moveTo>
                  <a:lnTo>
                    <a:pt x="0" y="1272223"/>
                  </a:lnTo>
                </a:path>
              </a:pathLst>
            </a:custGeom>
            <a:ln w="2035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pic>
          <p:nvPicPr>
            <p:cNvPr id="148" name="object 14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6017762" y="3330762"/>
              <a:ext cx="2803325" cy="327989"/>
            </a:xfrm>
            <a:prstGeom prst="rect">
              <a:avLst/>
            </a:prstGeom>
          </p:spPr>
        </p:pic>
        <p:pic>
          <p:nvPicPr>
            <p:cNvPr id="149" name="object 149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7078013" y="7240795"/>
              <a:ext cx="996357" cy="805619"/>
            </a:xfrm>
            <a:prstGeom prst="rect">
              <a:avLst/>
            </a:prstGeom>
          </p:spPr>
        </p:pic>
        <p:sp>
          <p:nvSpPr>
            <p:cNvPr id="150" name="object 150"/>
            <p:cNvSpPr/>
            <p:nvPr/>
          </p:nvSpPr>
          <p:spPr>
            <a:xfrm>
              <a:off x="17078013" y="7240795"/>
              <a:ext cx="996950" cy="805815"/>
            </a:xfrm>
            <a:custGeom>
              <a:avLst/>
              <a:gdLst/>
              <a:ahLst/>
              <a:cxnLst/>
              <a:rect l="l" t="t" r="r" b="b"/>
              <a:pathLst>
                <a:path w="996950" h="805815">
                  <a:moveTo>
                    <a:pt x="0" y="805619"/>
                  </a:moveTo>
                  <a:lnTo>
                    <a:pt x="996357" y="805619"/>
                  </a:lnTo>
                  <a:lnTo>
                    <a:pt x="996357" y="0"/>
                  </a:lnTo>
                  <a:lnTo>
                    <a:pt x="0" y="0"/>
                  </a:lnTo>
                  <a:lnTo>
                    <a:pt x="0" y="805619"/>
                  </a:lnTo>
                  <a:close/>
                </a:path>
              </a:pathLst>
            </a:custGeom>
            <a:ln w="35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pic>
          <p:nvPicPr>
            <p:cNvPr id="151" name="object 151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6791276" y="8724993"/>
              <a:ext cx="1641670" cy="802265"/>
            </a:xfrm>
            <a:prstGeom prst="rect">
              <a:avLst/>
            </a:prstGeom>
          </p:spPr>
        </p:pic>
        <p:sp>
          <p:nvSpPr>
            <p:cNvPr id="152" name="object 152"/>
            <p:cNvSpPr/>
            <p:nvPr/>
          </p:nvSpPr>
          <p:spPr>
            <a:xfrm>
              <a:off x="14177988" y="6312563"/>
              <a:ext cx="2387600" cy="581025"/>
            </a:xfrm>
            <a:custGeom>
              <a:avLst/>
              <a:gdLst/>
              <a:ahLst/>
              <a:cxnLst/>
              <a:rect l="l" t="t" r="r" b="b"/>
              <a:pathLst>
                <a:path w="2387600" h="581025">
                  <a:moveTo>
                    <a:pt x="0" y="580715"/>
                  </a:moveTo>
                  <a:lnTo>
                    <a:pt x="2386974" y="0"/>
                  </a:lnTo>
                </a:path>
              </a:pathLst>
            </a:custGeom>
            <a:ln w="2035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53" name="object 153"/>
            <p:cNvSpPr/>
            <p:nvPr/>
          </p:nvSpPr>
          <p:spPr>
            <a:xfrm>
              <a:off x="14084335" y="5661474"/>
              <a:ext cx="2639695" cy="92075"/>
            </a:xfrm>
            <a:custGeom>
              <a:avLst/>
              <a:gdLst/>
              <a:ahLst/>
              <a:cxnLst/>
              <a:rect l="l" t="t" r="r" b="b"/>
              <a:pathLst>
                <a:path w="2639694" h="92075">
                  <a:moveTo>
                    <a:pt x="0" y="91609"/>
                  </a:moveTo>
                  <a:lnTo>
                    <a:pt x="2639396" y="0"/>
                  </a:lnTo>
                </a:path>
              </a:pathLst>
            </a:custGeom>
            <a:ln w="2035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54" name="object 154"/>
            <p:cNvSpPr/>
            <p:nvPr/>
          </p:nvSpPr>
          <p:spPr>
            <a:xfrm>
              <a:off x="14745819" y="4285518"/>
              <a:ext cx="1897380" cy="1386840"/>
            </a:xfrm>
            <a:custGeom>
              <a:avLst/>
              <a:gdLst/>
              <a:ahLst/>
              <a:cxnLst/>
              <a:rect l="l" t="t" r="r" b="b"/>
              <a:pathLst>
                <a:path w="1897380" h="1386839">
                  <a:moveTo>
                    <a:pt x="0" y="1386334"/>
                  </a:moveTo>
                  <a:lnTo>
                    <a:pt x="1896957" y="0"/>
                  </a:lnTo>
                </a:path>
              </a:pathLst>
            </a:custGeom>
            <a:ln w="2035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55" name="object 155"/>
            <p:cNvSpPr/>
            <p:nvPr/>
          </p:nvSpPr>
          <p:spPr>
            <a:xfrm>
              <a:off x="13198514" y="3503784"/>
              <a:ext cx="2717800" cy="2157730"/>
            </a:xfrm>
            <a:custGeom>
              <a:avLst/>
              <a:gdLst/>
              <a:ahLst/>
              <a:cxnLst/>
              <a:rect l="l" t="t" r="r" b="b"/>
              <a:pathLst>
                <a:path w="2717800" h="2157729">
                  <a:moveTo>
                    <a:pt x="0" y="2157693"/>
                  </a:moveTo>
                  <a:lnTo>
                    <a:pt x="2717466" y="0"/>
                  </a:lnTo>
                </a:path>
              </a:pathLst>
            </a:custGeom>
            <a:ln w="2035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56" name="object 156"/>
            <p:cNvSpPr/>
            <p:nvPr/>
          </p:nvSpPr>
          <p:spPr>
            <a:xfrm>
              <a:off x="13697226" y="7635965"/>
              <a:ext cx="3226435" cy="621030"/>
            </a:xfrm>
            <a:custGeom>
              <a:avLst/>
              <a:gdLst/>
              <a:ahLst/>
              <a:cxnLst/>
              <a:rect l="l" t="t" r="r" b="b"/>
              <a:pathLst>
                <a:path w="3226434" h="621029">
                  <a:moveTo>
                    <a:pt x="0" y="620850"/>
                  </a:moveTo>
                  <a:lnTo>
                    <a:pt x="3226362" y="0"/>
                  </a:lnTo>
                </a:path>
              </a:pathLst>
            </a:custGeom>
            <a:ln w="2035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57" name="object 157"/>
            <p:cNvSpPr/>
            <p:nvPr/>
          </p:nvSpPr>
          <p:spPr>
            <a:xfrm>
              <a:off x="14653938" y="8816594"/>
              <a:ext cx="2066289" cy="335915"/>
            </a:xfrm>
            <a:custGeom>
              <a:avLst/>
              <a:gdLst/>
              <a:ahLst/>
              <a:cxnLst/>
              <a:rect l="l" t="t" r="r" b="b"/>
              <a:pathLst>
                <a:path w="2066290" h="335915">
                  <a:moveTo>
                    <a:pt x="0" y="0"/>
                  </a:moveTo>
                  <a:lnTo>
                    <a:pt x="2066094" y="335864"/>
                  </a:lnTo>
                </a:path>
              </a:pathLst>
            </a:custGeom>
            <a:ln w="2035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  <p:sp>
          <p:nvSpPr>
            <p:cNvPr id="158" name="object 158"/>
            <p:cNvSpPr/>
            <p:nvPr/>
          </p:nvSpPr>
          <p:spPr>
            <a:xfrm>
              <a:off x="8664263" y="4413450"/>
              <a:ext cx="2290445" cy="2290445"/>
            </a:xfrm>
            <a:custGeom>
              <a:avLst/>
              <a:gdLst/>
              <a:ahLst/>
              <a:cxnLst/>
              <a:rect l="l" t="t" r="r" b="b"/>
              <a:pathLst>
                <a:path w="2290445" h="2290445">
                  <a:moveTo>
                    <a:pt x="1145075" y="2290139"/>
                  </a:moveTo>
                  <a:lnTo>
                    <a:pt x="1193479" y="2289135"/>
                  </a:lnTo>
                  <a:lnTo>
                    <a:pt x="1241371" y="2286147"/>
                  </a:lnTo>
                  <a:lnTo>
                    <a:pt x="1288711" y="2281217"/>
                  </a:lnTo>
                  <a:lnTo>
                    <a:pt x="1335459" y="2274384"/>
                  </a:lnTo>
                  <a:lnTo>
                    <a:pt x="1381577" y="2265688"/>
                  </a:lnTo>
                  <a:lnTo>
                    <a:pt x="1427023" y="2255168"/>
                  </a:lnTo>
                  <a:lnTo>
                    <a:pt x="1471758" y="2242864"/>
                  </a:lnTo>
                  <a:lnTo>
                    <a:pt x="1515743" y="2228815"/>
                  </a:lnTo>
                  <a:lnTo>
                    <a:pt x="1558937" y="2213063"/>
                  </a:lnTo>
                  <a:lnTo>
                    <a:pt x="1601302" y="2195646"/>
                  </a:lnTo>
                  <a:lnTo>
                    <a:pt x="1642796" y="2176604"/>
                  </a:lnTo>
                  <a:lnTo>
                    <a:pt x="1683381" y="2155976"/>
                  </a:lnTo>
                  <a:lnTo>
                    <a:pt x="1723017" y="2133803"/>
                  </a:lnTo>
                  <a:lnTo>
                    <a:pt x="1761664" y="2110125"/>
                  </a:lnTo>
                  <a:lnTo>
                    <a:pt x="1799282" y="2084981"/>
                  </a:lnTo>
                  <a:lnTo>
                    <a:pt x="1835831" y="2058410"/>
                  </a:lnTo>
                  <a:lnTo>
                    <a:pt x="1871272" y="2030453"/>
                  </a:lnTo>
                  <a:lnTo>
                    <a:pt x="1905566" y="2001149"/>
                  </a:lnTo>
                  <a:lnTo>
                    <a:pt x="1938671" y="1970538"/>
                  </a:lnTo>
                  <a:lnTo>
                    <a:pt x="1970549" y="1938661"/>
                  </a:lnTo>
                  <a:lnTo>
                    <a:pt x="2001160" y="1905555"/>
                  </a:lnTo>
                  <a:lnTo>
                    <a:pt x="2030463" y="1871262"/>
                  </a:lnTo>
                  <a:lnTo>
                    <a:pt x="2058420" y="1835821"/>
                  </a:lnTo>
                  <a:lnTo>
                    <a:pt x="2084991" y="1799271"/>
                  </a:lnTo>
                  <a:lnTo>
                    <a:pt x="2110135" y="1761653"/>
                  </a:lnTo>
                  <a:lnTo>
                    <a:pt x="2133814" y="1723007"/>
                  </a:lnTo>
                  <a:lnTo>
                    <a:pt x="2155987" y="1683371"/>
                  </a:lnTo>
                  <a:lnTo>
                    <a:pt x="2176614" y="1642786"/>
                  </a:lnTo>
                  <a:lnTo>
                    <a:pt x="2195656" y="1601291"/>
                  </a:lnTo>
                  <a:lnTo>
                    <a:pt x="2213073" y="1558927"/>
                  </a:lnTo>
                  <a:lnTo>
                    <a:pt x="2228826" y="1515732"/>
                  </a:lnTo>
                  <a:lnTo>
                    <a:pt x="2242874" y="1471748"/>
                  </a:lnTo>
                  <a:lnTo>
                    <a:pt x="2255178" y="1427012"/>
                  </a:lnTo>
                  <a:lnTo>
                    <a:pt x="2265698" y="1381566"/>
                  </a:lnTo>
                  <a:lnTo>
                    <a:pt x="2274395" y="1335449"/>
                  </a:lnTo>
                  <a:lnTo>
                    <a:pt x="2281228" y="1288700"/>
                  </a:lnTo>
                  <a:lnTo>
                    <a:pt x="2286158" y="1241360"/>
                  </a:lnTo>
                  <a:lnTo>
                    <a:pt x="2289145" y="1193468"/>
                  </a:lnTo>
                  <a:lnTo>
                    <a:pt x="2290150" y="1145064"/>
                  </a:lnTo>
                  <a:lnTo>
                    <a:pt x="2289145" y="1096661"/>
                  </a:lnTo>
                  <a:lnTo>
                    <a:pt x="2286158" y="1048770"/>
                  </a:lnTo>
                  <a:lnTo>
                    <a:pt x="2281228" y="1001430"/>
                  </a:lnTo>
                  <a:lnTo>
                    <a:pt x="2274395" y="954682"/>
                  </a:lnTo>
                  <a:lnTo>
                    <a:pt x="2265698" y="908566"/>
                  </a:lnTo>
                  <a:lnTo>
                    <a:pt x="2255178" y="863120"/>
                  </a:lnTo>
                  <a:lnTo>
                    <a:pt x="2242874" y="818385"/>
                  </a:lnTo>
                  <a:lnTo>
                    <a:pt x="2228826" y="774401"/>
                  </a:lnTo>
                  <a:lnTo>
                    <a:pt x="2213073" y="731207"/>
                  </a:lnTo>
                  <a:lnTo>
                    <a:pt x="2195656" y="688843"/>
                  </a:lnTo>
                  <a:lnTo>
                    <a:pt x="2176614" y="647349"/>
                  </a:lnTo>
                  <a:lnTo>
                    <a:pt x="2155987" y="606764"/>
                  </a:lnTo>
                  <a:lnTo>
                    <a:pt x="2133814" y="567129"/>
                  </a:lnTo>
                  <a:lnTo>
                    <a:pt x="2110135" y="528483"/>
                  </a:lnTo>
                  <a:lnTo>
                    <a:pt x="2084991" y="490865"/>
                  </a:lnTo>
                  <a:lnTo>
                    <a:pt x="2058420" y="454316"/>
                  </a:lnTo>
                  <a:lnTo>
                    <a:pt x="2030463" y="418875"/>
                  </a:lnTo>
                  <a:lnTo>
                    <a:pt x="2001160" y="384582"/>
                  </a:lnTo>
                  <a:lnTo>
                    <a:pt x="1970549" y="351477"/>
                  </a:lnTo>
                  <a:lnTo>
                    <a:pt x="1938671" y="319599"/>
                  </a:lnTo>
                  <a:lnTo>
                    <a:pt x="1905566" y="288988"/>
                  </a:lnTo>
                  <a:lnTo>
                    <a:pt x="1871272" y="259685"/>
                  </a:lnTo>
                  <a:lnTo>
                    <a:pt x="1835831" y="231728"/>
                  </a:lnTo>
                  <a:lnTo>
                    <a:pt x="1799282" y="205157"/>
                  </a:lnTo>
                  <a:lnTo>
                    <a:pt x="1761664" y="180013"/>
                  </a:lnTo>
                  <a:lnTo>
                    <a:pt x="1723017" y="156335"/>
                  </a:lnTo>
                  <a:lnTo>
                    <a:pt x="1683381" y="134162"/>
                  </a:lnTo>
                  <a:lnTo>
                    <a:pt x="1642796" y="113535"/>
                  </a:lnTo>
                  <a:lnTo>
                    <a:pt x="1601302" y="94493"/>
                  </a:lnTo>
                  <a:lnTo>
                    <a:pt x="1558937" y="77076"/>
                  </a:lnTo>
                  <a:lnTo>
                    <a:pt x="1515743" y="61323"/>
                  </a:lnTo>
                  <a:lnTo>
                    <a:pt x="1471758" y="47275"/>
                  </a:lnTo>
                  <a:lnTo>
                    <a:pt x="1427023" y="34971"/>
                  </a:lnTo>
                  <a:lnTo>
                    <a:pt x="1381577" y="24451"/>
                  </a:lnTo>
                  <a:lnTo>
                    <a:pt x="1335459" y="15754"/>
                  </a:lnTo>
                  <a:lnTo>
                    <a:pt x="1288711" y="8921"/>
                  </a:lnTo>
                  <a:lnTo>
                    <a:pt x="1241371" y="3991"/>
                  </a:lnTo>
                  <a:lnTo>
                    <a:pt x="1193479" y="1004"/>
                  </a:lnTo>
                  <a:lnTo>
                    <a:pt x="1145075" y="0"/>
                  </a:lnTo>
                  <a:lnTo>
                    <a:pt x="1096670" y="1004"/>
                  </a:lnTo>
                  <a:lnTo>
                    <a:pt x="1048778" y="3991"/>
                  </a:lnTo>
                  <a:lnTo>
                    <a:pt x="1001438" y="8921"/>
                  </a:lnTo>
                  <a:lnTo>
                    <a:pt x="954690" y="15754"/>
                  </a:lnTo>
                  <a:lnTo>
                    <a:pt x="908573" y="24451"/>
                  </a:lnTo>
                  <a:lnTo>
                    <a:pt x="863126" y="34971"/>
                  </a:lnTo>
                  <a:lnTo>
                    <a:pt x="818391" y="47275"/>
                  </a:lnTo>
                  <a:lnTo>
                    <a:pt x="774406" y="61323"/>
                  </a:lnTo>
                  <a:lnTo>
                    <a:pt x="731212" y="77076"/>
                  </a:lnTo>
                  <a:lnTo>
                    <a:pt x="688848" y="94493"/>
                  </a:lnTo>
                  <a:lnTo>
                    <a:pt x="647353" y="113535"/>
                  </a:lnTo>
                  <a:lnTo>
                    <a:pt x="606768" y="134162"/>
                  </a:lnTo>
                  <a:lnTo>
                    <a:pt x="567132" y="156335"/>
                  </a:lnTo>
                  <a:lnTo>
                    <a:pt x="528485" y="180013"/>
                  </a:lnTo>
                  <a:lnTo>
                    <a:pt x="490867" y="205157"/>
                  </a:lnTo>
                  <a:lnTo>
                    <a:pt x="454318" y="231728"/>
                  </a:lnTo>
                  <a:lnTo>
                    <a:pt x="418877" y="259685"/>
                  </a:lnTo>
                  <a:lnTo>
                    <a:pt x="384584" y="288988"/>
                  </a:lnTo>
                  <a:lnTo>
                    <a:pt x="351478" y="319599"/>
                  </a:lnTo>
                  <a:lnTo>
                    <a:pt x="319600" y="351477"/>
                  </a:lnTo>
                  <a:lnTo>
                    <a:pt x="288989" y="384582"/>
                  </a:lnTo>
                  <a:lnTo>
                    <a:pt x="259686" y="418875"/>
                  </a:lnTo>
                  <a:lnTo>
                    <a:pt x="231729" y="454316"/>
                  </a:lnTo>
                  <a:lnTo>
                    <a:pt x="205158" y="490865"/>
                  </a:lnTo>
                  <a:lnTo>
                    <a:pt x="180014" y="528483"/>
                  </a:lnTo>
                  <a:lnTo>
                    <a:pt x="156335" y="567129"/>
                  </a:lnTo>
                  <a:lnTo>
                    <a:pt x="134162" y="606764"/>
                  </a:lnTo>
                  <a:lnTo>
                    <a:pt x="113535" y="647349"/>
                  </a:lnTo>
                  <a:lnTo>
                    <a:pt x="94493" y="688843"/>
                  </a:lnTo>
                  <a:lnTo>
                    <a:pt x="77076" y="731207"/>
                  </a:lnTo>
                  <a:lnTo>
                    <a:pt x="61323" y="774401"/>
                  </a:lnTo>
                  <a:lnTo>
                    <a:pt x="47275" y="818385"/>
                  </a:lnTo>
                  <a:lnTo>
                    <a:pt x="34971" y="863120"/>
                  </a:lnTo>
                  <a:lnTo>
                    <a:pt x="24451" y="908566"/>
                  </a:lnTo>
                  <a:lnTo>
                    <a:pt x="15754" y="954682"/>
                  </a:lnTo>
                  <a:lnTo>
                    <a:pt x="8921" y="1001430"/>
                  </a:lnTo>
                  <a:lnTo>
                    <a:pt x="3991" y="1048770"/>
                  </a:lnTo>
                  <a:lnTo>
                    <a:pt x="1004" y="1096661"/>
                  </a:lnTo>
                  <a:lnTo>
                    <a:pt x="0" y="1145064"/>
                  </a:lnTo>
                  <a:lnTo>
                    <a:pt x="1004" y="1193468"/>
                  </a:lnTo>
                  <a:lnTo>
                    <a:pt x="3991" y="1241360"/>
                  </a:lnTo>
                  <a:lnTo>
                    <a:pt x="8921" y="1288700"/>
                  </a:lnTo>
                  <a:lnTo>
                    <a:pt x="15754" y="1335449"/>
                  </a:lnTo>
                  <a:lnTo>
                    <a:pt x="24451" y="1381566"/>
                  </a:lnTo>
                  <a:lnTo>
                    <a:pt x="34971" y="1427012"/>
                  </a:lnTo>
                  <a:lnTo>
                    <a:pt x="47275" y="1471748"/>
                  </a:lnTo>
                  <a:lnTo>
                    <a:pt x="61323" y="1515732"/>
                  </a:lnTo>
                  <a:lnTo>
                    <a:pt x="77076" y="1558927"/>
                  </a:lnTo>
                  <a:lnTo>
                    <a:pt x="94493" y="1601291"/>
                  </a:lnTo>
                  <a:lnTo>
                    <a:pt x="113535" y="1642786"/>
                  </a:lnTo>
                  <a:lnTo>
                    <a:pt x="134162" y="1683371"/>
                  </a:lnTo>
                  <a:lnTo>
                    <a:pt x="156335" y="1723007"/>
                  </a:lnTo>
                  <a:lnTo>
                    <a:pt x="180014" y="1761653"/>
                  </a:lnTo>
                  <a:lnTo>
                    <a:pt x="205158" y="1799271"/>
                  </a:lnTo>
                  <a:lnTo>
                    <a:pt x="231729" y="1835821"/>
                  </a:lnTo>
                  <a:lnTo>
                    <a:pt x="259686" y="1871262"/>
                  </a:lnTo>
                  <a:lnTo>
                    <a:pt x="288989" y="1905555"/>
                  </a:lnTo>
                  <a:lnTo>
                    <a:pt x="319600" y="1938661"/>
                  </a:lnTo>
                  <a:lnTo>
                    <a:pt x="351478" y="1970538"/>
                  </a:lnTo>
                  <a:lnTo>
                    <a:pt x="384584" y="2001149"/>
                  </a:lnTo>
                  <a:lnTo>
                    <a:pt x="418877" y="2030453"/>
                  </a:lnTo>
                  <a:lnTo>
                    <a:pt x="454318" y="2058410"/>
                  </a:lnTo>
                  <a:lnTo>
                    <a:pt x="490867" y="2084981"/>
                  </a:lnTo>
                  <a:lnTo>
                    <a:pt x="528485" y="2110125"/>
                  </a:lnTo>
                  <a:lnTo>
                    <a:pt x="567132" y="2133803"/>
                  </a:lnTo>
                  <a:lnTo>
                    <a:pt x="606768" y="2155976"/>
                  </a:lnTo>
                  <a:lnTo>
                    <a:pt x="647353" y="2176604"/>
                  </a:lnTo>
                  <a:lnTo>
                    <a:pt x="688848" y="2195646"/>
                  </a:lnTo>
                  <a:lnTo>
                    <a:pt x="731212" y="2213063"/>
                  </a:lnTo>
                  <a:lnTo>
                    <a:pt x="774406" y="2228815"/>
                  </a:lnTo>
                  <a:lnTo>
                    <a:pt x="818391" y="2242864"/>
                  </a:lnTo>
                  <a:lnTo>
                    <a:pt x="863126" y="2255168"/>
                  </a:lnTo>
                  <a:lnTo>
                    <a:pt x="908573" y="2265688"/>
                  </a:lnTo>
                  <a:lnTo>
                    <a:pt x="954690" y="2274384"/>
                  </a:lnTo>
                  <a:lnTo>
                    <a:pt x="1001438" y="2281217"/>
                  </a:lnTo>
                  <a:lnTo>
                    <a:pt x="1048778" y="2286147"/>
                  </a:lnTo>
                  <a:lnTo>
                    <a:pt x="1096670" y="2289135"/>
                  </a:lnTo>
                  <a:lnTo>
                    <a:pt x="1145075" y="2290139"/>
                  </a:lnTo>
                  <a:close/>
                </a:path>
              </a:pathLst>
            </a:custGeom>
            <a:ln w="550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A0032"/>
                </a:solidFill>
                <a:highlight>
                  <a:srgbClr val="42B4E7"/>
                </a:highlight>
              </a:endParaRPr>
            </a:p>
          </p:txBody>
        </p:sp>
      </p:grpSp>
      <p:pic>
        <p:nvPicPr>
          <p:cNvPr id="162" name="object 5">
            <a:extLst>
              <a:ext uri="{FF2B5EF4-FFF2-40B4-BE49-F238E27FC236}">
                <a16:creationId xmlns:a16="http://schemas.microsoft.com/office/drawing/2014/main" id="{201E0FF1-B336-183A-0E88-CD7B26F1836C}"/>
              </a:ext>
            </a:extLst>
          </p:cNvPr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17847328" y="15875"/>
            <a:ext cx="2186922" cy="936000"/>
          </a:xfrm>
          <a:prstGeom prst="rect">
            <a:avLst/>
          </a:prstGeom>
        </p:spPr>
      </p:pic>
      <p:grpSp>
        <p:nvGrpSpPr>
          <p:cNvPr id="182" name="object 10">
            <a:extLst>
              <a:ext uri="{FF2B5EF4-FFF2-40B4-BE49-F238E27FC236}">
                <a16:creationId xmlns:a16="http://schemas.microsoft.com/office/drawing/2014/main" id="{DCEB8D25-B28D-3D46-060A-4C1032C68913}"/>
              </a:ext>
            </a:extLst>
          </p:cNvPr>
          <p:cNvGrpSpPr>
            <a:grpSpLocks noChangeAspect="1"/>
          </p:cNvGrpSpPr>
          <p:nvPr/>
        </p:nvGrpSpPr>
        <p:grpSpPr>
          <a:xfrm>
            <a:off x="984250" y="10661350"/>
            <a:ext cx="1411777" cy="648000"/>
            <a:chOff x="16376463" y="0"/>
            <a:chExt cx="2555240" cy="1172845"/>
          </a:xfrm>
        </p:grpSpPr>
        <p:sp>
          <p:nvSpPr>
            <p:cNvPr id="183" name="object 11">
              <a:extLst>
                <a:ext uri="{FF2B5EF4-FFF2-40B4-BE49-F238E27FC236}">
                  <a16:creationId xmlns:a16="http://schemas.microsoft.com/office/drawing/2014/main" id="{66F7ADBF-7717-62AA-BDC8-074303E3585C}"/>
                </a:ext>
              </a:extLst>
            </p:cNvPr>
            <p:cNvSpPr/>
            <p:nvPr/>
          </p:nvSpPr>
          <p:spPr>
            <a:xfrm>
              <a:off x="16376463" y="0"/>
              <a:ext cx="2555240" cy="1172845"/>
            </a:xfrm>
            <a:custGeom>
              <a:avLst/>
              <a:gdLst/>
              <a:ahLst/>
              <a:cxnLst/>
              <a:rect l="l" t="t" r="r" b="b"/>
              <a:pathLst>
                <a:path w="2555240" h="1172845">
                  <a:moveTo>
                    <a:pt x="2554896" y="0"/>
                  </a:moveTo>
                  <a:lnTo>
                    <a:pt x="0" y="0"/>
                  </a:lnTo>
                  <a:lnTo>
                    <a:pt x="0" y="1172739"/>
                  </a:lnTo>
                  <a:lnTo>
                    <a:pt x="2554896" y="1172739"/>
                  </a:lnTo>
                  <a:lnTo>
                    <a:pt x="2554896" y="0"/>
                  </a:lnTo>
                  <a:close/>
                </a:path>
              </a:pathLst>
            </a:custGeom>
            <a:solidFill>
              <a:srgbClr val="00B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4" name="object 12">
              <a:extLst>
                <a:ext uri="{FF2B5EF4-FFF2-40B4-BE49-F238E27FC236}">
                  <a16:creationId xmlns:a16="http://schemas.microsoft.com/office/drawing/2014/main" id="{3EA57D83-FE2F-3D06-1AC3-3F93A8A5588E}"/>
                </a:ext>
              </a:extLst>
            </p:cNvPr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6753415" y="286619"/>
              <a:ext cx="1800992" cy="536679"/>
            </a:xfrm>
            <a:prstGeom prst="rect">
              <a:avLst/>
            </a:prstGeom>
          </p:spPr>
        </p:pic>
      </p:grpSp>
      <p:pic>
        <p:nvPicPr>
          <p:cNvPr id="146" name="object 4">
            <a:extLst>
              <a:ext uri="{FF2B5EF4-FFF2-40B4-BE49-F238E27FC236}">
                <a16:creationId xmlns:a16="http://schemas.microsoft.com/office/drawing/2014/main" id="{2C1E7F96-D412-706F-85CA-D5479641CE0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44131" y="10211951"/>
            <a:ext cx="1183319" cy="700524"/>
          </a:xfrm>
          <a:prstGeom prst="rect">
            <a:avLst/>
          </a:prstGeom>
        </p:spPr>
      </p:pic>
      <p:sp>
        <p:nvSpPr>
          <p:cNvPr id="147" name="object 140">
            <a:extLst>
              <a:ext uri="{FF2B5EF4-FFF2-40B4-BE49-F238E27FC236}">
                <a16:creationId xmlns:a16="http://schemas.microsoft.com/office/drawing/2014/main" id="{033D153C-5CE8-A939-9A58-5204F05C447E}"/>
              </a:ext>
            </a:extLst>
          </p:cNvPr>
          <p:cNvSpPr/>
          <p:nvPr/>
        </p:nvSpPr>
        <p:spPr>
          <a:xfrm flipV="1">
            <a:off x="3960254" y="9261304"/>
            <a:ext cx="2866152" cy="1218997"/>
          </a:xfrm>
          <a:custGeom>
            <a:avLst/>
            <a:gdLst/>
            <a:ahLst/>
            <a:cxnLst/>
            <a:rect l="l" t="t" r="r" b="b"/>
            <a:pathLst>
              <a:path w="2000885" h="855979">
                <a:moveTo>
                  <a:pt x="0" y="0"/>
                </a:moveTo>
                <a:lnTo>
                  <a:pt x="2000693" y="855890"/>
                </a:lnTo>
              </a:path>
            </a:pathLst>
          </a:custGeom>
          <a:ln w="2035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A0032"/>
              </a:solidFill>
              <a:highlight>
                <a:srgbClr val="42B4E7"/>
              </a:highlight>
            </a:endParaRPr>
          </a:p>
        </p:txBody>
      </p: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313764EA-BEB7-7EA7-B11E-29D6DA9A4C2C}"/>
              </a:ext>
            </a:extLst>
          </p:cNvPr>
          <p:cNvGrpSpPr/>
          <p:nvPr/>
        </p:nvGrpSpPr>
        <p:grpSpPr>
          <a:xfrm>
            <a:off x="12785815" y="1337060"/>
            <a:ext cx="3612516" cy="1535410"/>
            <a:chOff x="14711593" y="941950"/>
            <a:chExt cx="3612516" cy="1535410"/>
          </a:xfrm>
        </p:grpSpPr>
        <p:grpSp>
          <p:nvGrpSpPr>
            <p:cNvPr id="165" name="object 14">
              <a:extLst>
                <a:ext uri="{FF2B5EF4-FFF2-40B4-BE49-F238E27FC236}">
                  <a16:creationId xmlns:a16="http://schemas.microsoft.com/office/drawing/2014/main" id="{7A832F61-FF6D-AF3A-6DFF-7C1D1AA6FC00}"/>
                </a:ext>
              </a:extLst>
            </p:cNvPr>
            <p:cNvGrpSpPr/>
            <p:nvPr/>
          </p:nvGrpSpPr>
          <p:grpSpPr>
            <a:xfrm>
              <a:off x="14711594" y="941950"/>
              <a:ext cx="3612515" cy="607695"/>
              <a:chOff x="14711594" y="941950"/>
              <a:chExt cx="3612515" cy="607695"/>
            </a:xfrm>
          </p:grpSpPr>
          <p:pic>
            <p:nvPicPr>
              <p:cNvPr id="173" name="object 15">
                <a:extLst>
                  <a:ext uri="{FF2B5EF4-FFF2-40B4-BE49-F238E27FC236}">
                    <a16:creationId xmlns:a16="http://schemas.microsoft.com/office/drawing/2014/main" id="{3F4D339A-D9E5-BF7B-8EA6-8D1EF1FAA76B}"/>
                  </a:ext>
                </a:extLst>
              </p:cNvPr>
              <p:cNvPicPr/>
              <p:nvPr/>
            </p:nvPicPr>
            <p:blipFill>
              <a:blip r:embed="rId35" cstate="print"/>
              <a:stretch>
                <a:fillRect/>
              </a:stretch>
            </p:blipFill>
            <p:spPr>
              <a:xfrm>
                <a:off x="14826774" y="1129831"/>
                <a:ext cx="1978997" cy="231542"/>
              </a:xfrm>
              <a:prstGeom prst="rect">
                <a:avLst/>
              </a:prstGeom>
            </p:spPr>
          </p:pic>
          <p:sp>
            <p:nvSpPr>
              <p:cNvPr id="174" name="object 16">
                <a:extLst>
                  <a:ext uri="{FF2B5EF4-FFF2-40B4-BE49-F238E27FC236}">
                    <a16:creationId xmlns:a16="http://schemas.microsoft.com/office/drawing/2014/main" id="{2E62D103-2FE4-0E92-B94C-6F792B6899BB}"/>
                  </a:ext>
                </a:extLst>
              </p:cNvPr>
              <p:cNvSpPr/>
              <p:nvPr/>
            </p:nvSpPr>
            <p:spPr>
              <a:xfrm>
                <a:off x="14711594" y="941950"/>
                <a:ext cx="3612515" cy="607695"/>
              </a:xfrm>
              <a:custGeom>
                <a:avLst/>
                <a:gdLst/>
                <a:ahLst/>
                <a:cxnLst/>
                <a:rect l="l" t="t" r="r" b="b"/>
                <a:pathLst>
                  <a:path w="3612515" h="607694">
                    <a:moveTo>
                      <a:pt x="0" y="607311"/>
                    </a:moveTo>
                    <a:lnTo>
                      <a:pt x="3612455" y="607311"/>
                    </a:lnTo>
                    <a:lnTo>
                      <a:pt x="3612455" y="0"/>
                    </a:lnTo>
                    <a:lnTo>
                      <a:pt x="0" y="0"/>
                    </a:lnTo>
                    <a:lnTo>
                      <a:pt x="0" y="607311"/>
                    </a:lnTo>
                    <a:close/>
                  </a:path>
                </a:pathLst>
              </a:custGeom>
              <a:ln w="1047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42B4E7"/>
                  </a:solidFill>
                </a:endParaRPr>
              </a:p>
            </p:txBody>
          </p:sp>
          <p:sp>
            <p:nvSpPr>
              <p:cNvPr id="175" name="object 17">
                <a:extLst>
                  <a:ext uri="{FF2B5EF4-FFF2-40B4-BE49-F238E27FC236}">
                    <a16:creationId xmlns:a16="http://schemas.microsoft.com/office/drawing/2014/main" id="{071DE86E-2CD1-8B75-5FF2-FF912E67C49E}"/>
                  </a:ext>
                </a:extLst>
              </p:cNvPr>
              <p:cNvSpPr/>
              <p:nvPr/>
            </p:nvSpPr>
            <p:spPr>
              <a:xfrm>
                <a:off x="16920951" y="1114716"/>
                <a:ext cx="0" cy="262255"/>
              </a:xfrm>
              <a:custGeom>
                <a:avLst/>
                <a:gdLst/>
                <a:ahLst/>
                <a:cxnLst/>
                <a:rect l="l" t="t" r="r" b="b"/>
                <a:pathLst>
                  <a:path h="262255">
                    <a:moveTo>
                      <a:pt x="0" y="0"/>
                    </a:moveTo>
                    <a:lnTo>
                      <a:pt x="0" y="261772"/>
                    </a:lnTo>
                  </a:path>
                </a:pathLst>
              </a:custGeom>
              <a:ln w="20941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42B4E7"/>
                  </a:solidFill>
                </a:endParaRPr>
              </a:p>
            </p:txBody>
          </p:sp>
        </p:grpSp>
        <p:grpSp>
          <p:nvGrpSpPr>
            <p:cNvPr id="166" name="object 18">
              <a:extLst>
                <a:ext uri="{FF2B5EF4-FFF2-40B4-BE49-F238E27FC236}">
                  <a16:creationId xmlns:a16="http://schemas.microsoft.com/office/drawing/2014/main" id="{E07E3457-7C2D-20BA-BDEA-A52141C298FE}"/>
                </a:ext>
              </a:extLst>
            </p:cNvPr>
            <p:cNvGrpSpPr/>
            <p:nvPr/>
          </p:nvGrpSpPr>
          <p:grpSpPr>
            <a:xfrm>
              <a:off x="14711593" y="1764890"/>
              <a:ext cx="2926715" cy="712470"/>
              <a:chOff x="14711593" y="1755094"/>
              <a:chExt cx="2926715" cy="712470"/>
            </a:xfrm>
          </p:grpSpPr>
          <p:sp>
            <p:nvSpPr>
              <p:cNvPr id="170" name="object 19">
                <a:extLst>
                  <a:ext uri="{FF2B5EF4-FFF2-40B4-BE49-F238E27FC236}">
                    <a16:creationId xmlns:a16="http://schemas.microsoft.com/office/drawing/2014/main" id="{AE1CCB6D-0FEF-6330-6BEB-46BBFB2CE3B2}"/>
                  </a:ext>
                </a:extLst>
              </p:cNvPr>
              <p:cNvSpPr/>
              <p:nvPr/>
            </p:nvSpPr>
            <p:spPr>
              <a:xfrm>
                <a:off x="14711593" y="1755094"/>
                <a:ext cx="2926715" cy="712470"/>
              </a:xfrm>
              <a:custGeom>
                <a:avLst/>
                <a:gdLst/>
                <a:ahLst/>
                <a:cxnLst/>
                <a:rect l="l" t="t" r="r" b="b"/>
                <a:pathLst>
                  <a:path w="2926715" h="712469">
                    <a:moveTo>
                      <a:pt x="0" y="712020"/>
                    </a:moveTo>
                    <a:lnTo>
                      <a:pt x="2926612" y="712020"/>
                    </a:lnTo>
                    <a:lnTo>
                      <a:pt x="2926612" y="0"/>
                    </a:lnTo>
                    <a:lnTo>
                      <a:pt x="0" y="0"/>
                    </a:lnTo>
                    <a:lnTo>
                      <a:pt x="0" y="712020"/>
                    </a:lnTo>
                    <a:close/>
                  </a:path>
                </a:pathLst>
              </a:custGeom>
              <a:ln w="1047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71" name="object 20">
                <a:extLst>
                  <a:ext uri="{FF2B5EF4-FFF2-40B4-BE49-F238E27FC236}">
                    <a16:creationId xmlns:a16="http://schemas.microsoft.com/office/drawing/2014/main" id="{BBA731CD-1F5C-F132-8BDF-FC570A90ECC9}"/>
                  </a:ext>
                </a:extLst>
              </p:cNvPr>
              <p:cNvPicPr/>
              <p:nvPr/>
            </p:nvPicPr>
            <p:blipFill>
              <a:blip r:embed="rId36" cstate="print"/>
              <a:stretch>
                <a:fillRect/>
              </a:stretch>
            </p:blipFill>
            <p:spPr>
              <a:xfrm>
                <a:off x="14841735" y="1899354"/>
                <a:ext cx="1317106" cy="458353"/>
              </a:xfrm>
              <a:prstGeom prst="rect">
                <a:avLst/>
              </a:prstGeom>
            </p:spPr>
          </p:pic>
          <p:sp>
            <p:nvSpPr>
              <p:cNvPr id="172" name="object 21">
                <a:extLst>
                  <a:ext uri="{FF2B5EF4-FFF2-40B4-BE49-F238E27FC236}">
                    <a16:creationId xmlns:a16="http://schemas.microsoft.com/office/drawing/2014/main" id="{021EBE6C-DE25-1958-A1CC-160F1FA04B51}"/>
                  </a:ext>
                </a:extLst>
              </p:cNvPr>
              <p:cNvSpPr/>
              <p:nvPr/>
            </p:nvSpPr>
            <p:spPr>
              <a:xfrm>
                <a:off x="16296941" y="1906774"/>
                <a:ext cx="0" cy="440055"/>
              </a:xfrm>
              <a:custGeom>
                <a:avLst/>
                <a:gdLst/>
                <a:ahLst/>
                <a:cxnLst/>
                <a:rect l="l" t="t" r="r" b="b"/>
                <a:pathLst>
                  <a:path h="440055">
                    <a:moveTo>
                      <a:pt x="0" y="0"/>
                    </a:moveTo>
                    <a:lnTo>
                      <a:pt x="0" y="439777"/>
                    </a:lnTo>
                  </a:path>
                </a:pathLst>
              </a:custGeom>
              <a:ln w="20941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67" name="object 159">
              <a:extLst>
                <a:ext uri="{FF2B5EF4-FFF2-40B4-BE49-F238E27FC236}">
                  <a16:creationId xmlns:a16="http://schemas.microsoft.com/office/drawing/2014/main" id="{D374E781-B66D-418E-D267-3191313A444D}"/>
                </a:ext>
              </a:extLst>
            </p:cNvPr>
            <p:cNvSpPr txBox="1"/>
            <p:nvPr/>
          </p:nvSpPr>
          <p:spPr>
            <a:xfrm>
              <a:off x="17036132" y="1080890"/>
              <a:ext cx="1283310" cy="344966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>
                <a:lnSpc>
                  <a:spcPts val="1315"/>
                </a:lnSpc>
                <a:spcBef>
                  <a:spcPts val="90"/>
                </a:spcBef>
              </a:pPr>
              <a:r>
                <a:rPr sz="1100" spc="-10" dirty="0">
                  <a:solidFill>
                    <a:srgbClr val="FFFFFF"/>
                  </a:solidFill>
                  <a:latin typeface="Arial"/>
                  <a:cs typeface="Arial"/>
                </a:rPr>
                <a:t>Pan-Europe;</a:t>
              </a:r>
              <a:endParaRPr sz="1100" dirty="0">
                <a:latin typeface="Arial"/>
                <a:cs typeface="Arial"/>
              </a:endParaRPr>
            </a:p>
            <a:p>
              <a:pPr>
                <a:lnSpc>
                  <a:spcPts val="1315"/>
                </a:lnSpc>
              </a:pPr>
              <a:r>
                <a:rPr sz="1100" spc="-10" dirty="0">
                  <a:solidFill>
                    <a:srgbClr val="FFFFFF"/>
                  </a:solidFill>
                  <a:latin typeface="Arial"/>
                  <a:cs typeface="Arial"/>
                </a:rPr>
                <a:t>Pan-Asia-Pacifict</a:t>
              </a:r>
              <a:endParaRPr sz="1100" dirty="0">
                <a:latin typeface="Arial"/>
                <a:cs typeface="Arial"/>
              </a:endParaRPr>
            </a:p>
          </p:txBody>
        </p:sp>
        <p:sp>
          <p:nvSpPr>
            <p:cNvPr id="168" name="object 161">
              <a:extLst>
                <a:ext uri="{FF2B5EF4-FFF2-40B4-BE49-F238E27FC236}">
                  <a16:creationId xmlns:a16="http://schemas.microsoft.com/office/drawing/2014/main" id="{A43937F1-2277-57E8-78B1-3F97CBA13FF1}"/>
                </a:ext>
              </a:extLst>
            </p:cNvPr>
            <p:cNvSpPr txBox="1"/>
            <p:nvPr/>
          </p:nvSpPr>
          <p:spPr>
            <a:xfrm>
              <a:off x="16433615" y="1887921"/>
              <a:ext cx="1068705" cy="446405"/>
            </a:xfrm>
            <a:prstGeom prst="rect">
              <a:avLst/>
            </a:prstGeom>
            <a:ln w="11570">
              <a:solidFill>
                <a:srgbClr val="000000"/>
              </a:solidFill>
            </a:ln>
          </p:spPr>
          <p:txBody>
            <a:bodyPr vert="horz" wrap="square" lIns="0" tIns="0" rIns="0" bIns="0" rtlCol="0">
              <a:spAutoFit/>
            </a:bodyPr>
            <a:lstStyle/>
            <a:p>
              <a:pPr marL="5715">
                <a:lnSpc>
                  <a:spcPts val="1060"/>
                </a:lnSpc>
              </a:pPr>
              <a:r>
                <a:rPr sz="1100" dirty="0">
                  <a:solidFill>
                    <a:srgbClr val="FFFFFF"/>
                  </a:solidFill>
                  <a:latin typeface="Arial"/>
                  <a:cs typeface="Arial"/>
                </a:rPr>
                <a:t>France,</a:t>
              </a:r>
              <a:r>
                <a:rPr sz="1100" spc="-45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100" spc="-10" dirty="0">
                  <a:solidFill>
                    <a:srgbClr val="FFFFFF"/>
                  </a:solidFill>
                  <a:latin typeface="Arial"/>
                  <a:cs typeface="Arial"/>
                </a:rPr>
                <a:t>MENA,</a:t>
              </a:r>
              <a:endParaRPr sz="1100" dirty="0">
                <a:latin typeface="Arial"/>
                <a:cs typeface="Arial"/>
              </a:endParaRPr>
            </a:p>
            <a:p>
              <a:pPr marL="5715">
                <a:lnSpc>
                  <a:spcPts val="1310"/>
                </a:lnSpc>
              </a:pPr>
              <a:r>
                <a:rPr sz="1100" dirty="0">
                  <a:solidFill>
                    <a:srgbClr val="FFFFFF"/>
                  </a:solidFill>
                  <a:latin typeface="Arial"/>
                  <a:cs typeface="Arial"/>
                </a:rPr>
                <a:t>Africa,</a:t>
              </a:r>
              <a:r>
                <a:rPr sz="1100" spc="-2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100" spc="-10" dirty="0">
                  <a:solidFill>
                    <a:srgbClr val="FFFFFF"/>
                  </a:solidFill>
                  <a:latin typeface="Arial"/>
                  <a:cs typeface="Arial"/>
                </a:rPr>
                <a:t>Pan-Asia-</a:t>
              </a:r>
              <a:endParaRPr sz="1100" dirty="0">
                <a:latin typeface="Arial"/>
                <a:cs typeface="Arial"/>
              </a:endParaRPr>
            </a:p>
            <a:p>
              <a:pPr marL="5715">
                <a:lnSpc>
                  <a:spcPts val="1140"/>
                </a:lnSpc>
              </a:pPr>
              <a:r>
                <a:rPr sz="1100" spc="-10" dirty="0">
                  <a:solidFill>
                    <a:srgbClr val="FFFFFF"/>
                  </a:solidFill>
                  <a:latin typeface="Arial"/>
                  <a:cs typeface="Arial"/>
                </a:rPr>
                <a:t>Pacific,</a:t>
              </a:r>
              <a:r>
                <a:rPr sz="1100" spc="-3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100" spc="-10" dirty="0">
                  <a:solidFill>
                    <a:srgbClr val="FFFFFF"/>
                  </a:solidFill>
                  <a:latin typeface="Arial"/>
                  <a:cs typeface="Arial"/>
                </a:rPr>
                <a:t>Americas</a:t>
              </a:r>
              <a:endParaRPr sz="1100" dirty="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3CC08C88-919B-5F9C-AD8C-E0588EF373BA}"/>
              </a:ext>
            </a:extLst>
          </p:cNvPr>
          <p:cNvSpPr/>
          <p:nvPr/>
        </p:nvSpPr>
        <p:spPr>
          <a:xfrm>
            <a:off x="-6350" y="0"/>
            <a:ext cx="20104100" cy="1905000"/>
          </a:xfrm>
          <a:prstGeom prst="rect">
            <a:avLst/>
          </a:prstGeom>
          <a:solidFill>
            <a:schemeClr val="tx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92075"/>
            <a:ext cx="17552062" cy="169084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dirty="0"/>
              <a:t>Pan-</a:t>
            </a:r>
            <a:r>
              <a:rPr lang="it-IT" dirty="0" err="1"/>
              <a:t>African</a:t>
            </a:r>
            <a:r>
              <a:rPr lang="it-IT" dirty="0"/>
              <a:t>, MENA and </a:t>
            </a:r>
            <a:r>
              <a:rPr lang="it-IT" dirty="0" err="1"/>
              <a:t>Other</a:t>
            </a:r>
            <a:r>
              <a:rPr dirty="0"/>
              <a:t> </a:t>
            </a:r>
            <a:r>
              <a:rPr spc="-10" dirty="0"/>
              <a:t>Broadcasters</a:t>
            </a:r>
            <a:r>
              <a:rPr lang="it-IT" spc="-10" dirty="0"/>
              <a:t> – HL | News</a:t>
            </a:r>
            <a:endParaRPr spc="-1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664779"/>
              </p:ext>
            </p:extLst>
          </p:nvPr>
        </p:nvGraphicFramePr>
        <p:xfrm>
          <a:off x="984250" y="2378075"/>
          <a:ext cx="18059400" cy="37104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6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0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25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18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2015">
                <a:tc>
                  <a:txBody>
                    <a:bodyPr/>
                    <a:lstStyle/>
                    <a:p>
                      <a:pPr marL="582930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Territories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Broadcaster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6130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sz="2650" b="1" spc="8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Info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39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25"/>
                        </a:spcBef>
                      </a:pPr>
                      <a:r>
                        <a:rPr sz="2650" b="1" spc="12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Local</a:t>
                      </a:r>
                      <a:r>
                        <a:rPr sz="2650" b="1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time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unless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9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stated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90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Sub-Saharan Africa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it-IT" sz="2000" spc="9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spc="1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2000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TV</a:t>
                      </a:r>
                      <a:endParaRPr lang="it-IT"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0" algn="ctr">
                        <a:lnSpc>
                          <a:spcPct val="100000"/>
                        </a:lnSpc>
                      </a:pPr>
                      <a:r>
                        <a:rPr lang="it-IT" sz="18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HL on 06/09 19:00, 07/09 01:00, 07/09 06:00, 09/09 13:00, 10/09 20:00, 11/09 08:00 and 12/09 17:00on </a:t>
                      </a:r>
                      <a:r>
                        <a:rPr lang="fi-FI" sz="1800" b="0" spc="45" dirty="0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MSP/MSPA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Europe (France, Belgium, Switzerland, Monaco), MENA, Pan-Africa, Pan-Asia-Pacific, Central- &amp; South America, USA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Free-to-Air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0" algn="ctr">
                        <a:lnSpc>
                          <a:spcPct val="100000"/>
                        </a:lnSpc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HL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HL on TV5 Monde (date tba)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3039330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4A15B025-0B2C-FA56-DC50-6ECA9E409AE5}"/>
              </a:ext>
            </a:extLst>
          </p:cNvPr>
          <p:cNvSpPr/>
          <p:nvPr/>
        </p:nvSpPr>
        <p:spPr>
          <a:xfrm>
            <a:off x="0" y="10573722"/>
            <a:ext cx="20104100" cy="73562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4D18BD3-6358-19E1-ACAA-51E48238C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50" y="3446754"/>
            <a:ext cx="1905000" cy="83632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A7FD3945-01E7-01AD-6749-56A48C0EE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050" y="4968875"/>
            <a:ext cx="2066852" cy="71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ject 5">
            <a:extLst>
              <a:ext uri="{FF2B5EF4-FFF2-40B4-BE49-F238E27FC236}">
                <a16:creationId xmlns:a16="http://schemas.microsoft.com/office/drawing/2014/main" id="{96C6481F-2A62-6DFF-20BF-F70B0457E66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847328" y="15875"/>
            <a:ext cx="2186922" cy="936000"/>
          </a:xfrm>
          <a:prstGeom prst="rect">
            <a:avLst/>
          </a:prstGeom>
        </p:spPr>
      </p:pic>
      <p:grpSp>
        <p:nvGrpSpPr>
          <p:cNvPr id="6" name="object 10">
            <a:extLst>
              <a:ext uri="{FF2B5EF4-FFF2-40B4-BE49-F238E27FC236}">
                <a16:creationId xmlns:a16="http://schemas.microsoft.com/office/drawing/2014/main" id="{8688A96F-00B3-1995-C4D1-774F0B70BF43}"/>
              </a:ext>
            </a:extLst>
          </p:cNvPr>
          <p:cNvGrpSpPr>
            <a:grpSpLocks noChangeAspect="1"/>
          </p:cNvGrpSpPr>
          <p:nvPr/>
        </p:nvGrpSpPr>
        <p:grpSpPr>
          <a:xfrm>
            <a:off x="984250" y="10661350"/>
            <a:ext cx="1411777" cy="648000"/>
            <a:chOff x="16376463" y="0"/>
            <a:chExt cx="2555240" cy="1172845"/>
          </a:xfrm>
        </p:grpSpPr>
        <p:sp>
          <p:nvSpPr>
            <p:cNvPr id="8" name="object 11">
              <a:extLst>
                <a:ext uri="{FF2B5EF4-FFF2-40B4-BE49-F238E27FC236}">
                  <a16:creationId xmlns:a16="http://schemas.microsoft.com/office/drawing/2014/main" id="{FFD6D34B-D00E-872F-1199-0BADB1DCC257}"/>
                </a:ext>
              </a:extLst>
            </p:cNvPr>
            <p:cNvSpPr/>
            <p:nvPr/>
          </p:nvSpPr>
          <p:spPr>
            <a:xfrm>
              <a:off x="16376463" y="0"/>
              <a:ext cx="2555240" cy="1172845"/>
            </a:xfrm>
            <a:custGeom>
              <a:avLst/>
              <a:gdLst/>
              <a:ahLst/>
              <a:cxnLst/>
              <a:rect l="l" t="t" r="r" b="b"/>
              <a:pathLst>
                <a:path w="2555240" h="1172845">
                  <a:moveTo>
                    <a:pt x="2554896" y="0"/>
                  </a:moveTo>
                  <a:lnTo>
                    <a:pt x="0" y="0"/>
                  </a:lnTo>
                  <a:lnTo>
                    <a:pt x="0" y="1172739"/>
                  </a:lnTo>
                  <a:lnTo>
                    <a:pt x="2554896" y="1172739"/>
                  </a:lnTo>
                  <a:lnTo>
                    <a:pt x="2554896" y="0"/>
                  </a:lnTo>
                  <a:close/>
                </a:path>
              </a:pathLst>
            </a:custGeom>
            <a:solidFill>
              <a:srgbClr val="00B9FF"/>
            </a:solidFill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12">
              <a:extLst>
                <a:ext uri="{FF2B5EF4-FFF2-40B4-BE49-F238E27FC236}">
                  <a16:creationId xmlns:a16="http://schemas.microsoft.com/office/drawing/2014/main" id="{595BA5FE-9FB0-D5AF-257B-A0E95A85B0AE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753415" y="286619"/>
              <a:ext cx="1800992" cy="53667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6348980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3CC08C88-919B-5F9C-AD8C-E0588EF373BA}"/>
              </a:ext>
            </a:extLst>
          </p:cNvPr>
          <p:cNvSpPr/>
          <p:nvPr/>
        </p:nvSpPr>
        <p:spPr>
          <a:xfrm>
            <a:off x="-6350" y="15875"/>
            <a:ext cx="20104100" cy="1905000"/>
          </a:xfrm>
          <a:prstGeom prst="rect">
            <a:avLst/>
          </a:prstGeom>
          <a:solidFill>
            <a:schemeClr val="tx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233320"/>
              </p:ext>
            </p:extLst>
          </p:nvPr>
        </p:nvGraphicFramePr>
        <p:xfrm>
          <a:off x="984250" y="2378075"/>
          <a:ext cx="18059400" cy="31860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6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0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25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18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2015">
                <a:tc>
                  <a:txBody>
                    <a:bodyPr/>
                    <a:lstStyle/>
                    <a:p>
                      <a:pPr marL="582930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Territories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Broadcaster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6130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sz="2650" b="1" spc="8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Info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39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25"/>
                        </a:spcBef>
                      </a:pPr>
                      <a:r>
                        <a:rPr sz="2650" b="1" spc="12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Local</a:t>
                      </a:r>
                      <a:r>
                        <a:rPr sz="2650" b="1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time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unless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9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stated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90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25"/>
                        </a:spcBef>
                      </a:pP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90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Worldwide</a:t>
                      </a: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Free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indent="-254000" algn="ctr">
                        <a:lnSpc>
                          <a:spcPct val="100499"/>
                        </a:lnSpc>
                        <a:spcBef>
                          <a:spcPts val="855"/>
                        </a:spcBef>
                      </a:pPr>
                      <a:r>
                        <a:rPr lang="it-IT" sz="1800" spc="75" dirty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Live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7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Full Race Live </a:t>
                      </a:r>
                      <a:r>
                        <a:rPr lang="it-IT" sz="1800" b="1" spc="45" dirty="0" err="1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Commentary</a:t>
                      </a:r>
                      <a:endParaRPr lang="it-IT" sz="1800" b="1" spc="45" dirty="0">
                        <a:solidFill>
                          <a:srgbClr val="0A0032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</a:rPr>
                        <a:t>Worldwide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it-IT" sz="200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Digital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0" cap="none" spc="75" normalizeH="0" baseline="0" noProof="0" dirty="0">
                          <a:ln>
                            <a:noFill/>
                          </a:ln>
                          <a:solidFill>
                            <a:srgbClr val="0A0032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Live</a:t>
                      </a:r>
                    </a:p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0" cap="none" spc="75" normalizeH="0" baseline="0" noProof="0" dirty="0">
                          <a:ln>
                            <a:noFill/>
                          </a:ln>
                          <a:solidFill>
                            <a:srgbClr val="0A0032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HL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Full Race live on 01/09</a:t>
                      </a:r>
                    </a:p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HLs available online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0286805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4A15B025-0B2C-FA56-DC50-6ECA9E409AE5}"/>
              </a:ext>
            </a:extLst>
          </p:cNvPr>
          <p:cNvSpPr/>
          <p:nvPr/>
        </p:nvSpPr>
        <p:spPr>
          <a:xfrm>
            <a:off x="0" y="10573722"/>
            <a:ext cx="20104100" cy="73562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object 5">
            <a:extLst>
              <a:ext uri="{FF2B5EF4-FFF2-40B4-BE49-F238E27FC236}">
                <a16:creationId xmlns:a16="http://schemas.microsoft.com/office/drawing/2014/main" id="{96C6481F-2A62-6DFF-20BF-F70B0457E66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47328" y="15875"/>
            <a:ext cx="2186922" cy="936000"/>
          </a:xfrm>
          <a:prstGeom prst="rect">
            <a:avLst/>
          </a:prstGeom>
        </p:spPr>
      </p:pic>
      <p:grpSp>
        <p:nvGrpSpPr>
          <p:cNvPr id="6" name="object 10">
            <a:extLst>
              <a:ext uri="{FF2B5EF4-FFF2-40B4-BE49-F238E27FC236}">
                <a16:creationId xmlns:a16="http://schemas.microsoft.com/office/drawing/2014/main" id="{8688A96F-00B3-1995-C4D1-774F0B70BF43}"/>
              </a:ext>
            </a:extLst>
          </p:cNvPr>
          <p:cNvGrpSpPr>
            <a:grpSpLocks noChangeAspect="1"/>
          </p:cNvGrpSpPr>
          <p:nvPr/>
        </p:nvGrpSpPr>
        <p:grpSpPr>
          <a:xfrm>
            <a:off x="984250" y="10661350"/>
            <a:ext cx="1411777" cy="648000"/>
            <a:chOff x="16376463" y="0"/>
            <a:chExt cx="2555240" cy="1172845"/>
          </a:xfrm>
        </p:grpSpPr>
        <p:sp>
          <p:nvSpPr>
            <p:cNvPr id="8" name="object 11">
              <a:extLst>
                <a:ext uri="{FF2B5EF4-FFF2-40B4-BE49-F238E27FC236}">
                  <a16:creationId xmlns:a16="http://schemas.microsoft.com/office/drawing/2014/main" id="{FFD6D34B-D00E-872F-1199-0BADB1DCC257}"/>
                </a:ext>
              </a:extLst>
            </p:cNvPr>
            <p:cNvSpPr/>
            <p:nvPr/>
          </p:nvSpPr>
          <p:spPr>
            <a:xfrm>
              <a:off x="16376463" y="0"/>
              <a:ext cx="2555240" cy="1172845"/>
            </a:xfrm>
            <a:custGeom>
              <a:avLst/>
              <a:gdLst/>
              <a:ahLst/>
              <a:cxnLst/>
              <a:rect l="l" t="t" r="r" b="b"/>
              <a:pathLst>
                <a:path w="2555240" h="1172845">
                  <a:moveTo>
                    <a:pt x="2554896" y="0"/>
                  </a:moveTo>
                  <a:lnTo>
                    <a:pt x="0" y="0"/>
                  </a:lnTo>
                  <a:lnTo>
                    <a:pt x="0" y="1172739"/>
                  </a:lnTo>
                  <a:lnTo>
                    <a:pt x="2554896" y="1172739"/>
                  </a:lnTo>
                  <a:lnTo>
                    <a:pt x="2554896" y="0"/>
                  </a:lnTo>
                  <a:close/>
                </a:path>
              </a:pathLst>
            </a:custGeom>
            <a:solidFill>
              <a:srgbClr val="00B9FF"/>
            </a:solidFill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12">
              <a:extLst>
                <a:ext uri="{FF2B5EF4-FFF2-40B4-BE49-F238E27FC236}">
                  <a16:creationId xmlns:a16="http://schemas.microsoft.com/office/drawing/2014/main" id="{595BA5FE-9FB0-D5AF-257B-A0E95A85B0A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753415" y="286619"/>
              <a:ext cx="1800992" cy="53667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pic>
        <p:nvPicPr>
          <p:cNvPr id="10" name="Picture 192" descr="Home">
            <a:extLst>
              <a:ext uri="{FF2B5EF4-FFF2-40B4-BE49-F238E27FC236}">
                <a16:creationId xmlns:a16="http://schemas.microsoft.com/office/drawing/2014/main" id="{32C8EF0C-99D7-BA18-93BC-A707EF136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208" y="3492000"/>
            <a:ext cx="3236242" cy="68725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A logo on a black background&#10;&#10;Description automatically generated">
            <a:extLst>
              <a:ext uri="{FF2B5EF4-FFF2-40B4-BE49-F238E27FC236}">
                <a16:creationId xmlns:a16="http://schemas.microsoft.com/office/drawing/2014/main" id="{183A60D3-BE0D-A76E-1CCA-B10B92D371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850" y="4464000"/>
            <a:ext cx="1057827" cy="1057827"/>
          </a:xfrm>
          <a:prstGeom prst="rect">
            <a:avLst/>
          </a:prstGeom>
        </p:spPr>
      </p:pic>
      <p:sp>
        <p:nvSpPr>
          <p:cNvPr id="13" name="object 2">
            <a:extLst>
              <a:ext uri="{FF2B5EF4-FFF2-40B4-BE49-F238E27FC236}">
                <a16:creationId xmlns:a16="http://schemas.microsoft.com/office/drawing/2014/main" id="{A53DE8DB-1973-551F-A468-A81BB1ADC72D}"/>
              </a:ext>
            </a:extLst>
          </p:cNvPr>
          <p:cNvSpPr txBox="1">
            <a:spLocks/>
          </p:cNvSpPr>
          <p:nvPr/>
        </p:nvSpPr>
        <p:spPr>
          <a:xfrm>
            <a:off x="1034388" y="735627"/>
            <a:ext cx="18314062" cy="85215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545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en-GB"/>
              <a:t>Radio Broadcasters &amp; Other Media</a:t>
            </a:r>
            <a:endParaRPr lang="en-GB" spc="-10" dirty="0"/>
          </a:p>
        </p:txBody>
      </p:sp>
    </p:spTree>
    <p:extLst>
      <p:ext uri="{BB962C8B-B14F-4D97-AF65-F5344CB8AC3E}">
        <p14:creationId xmlns:p14="http://schemas.microsoft.com/office/powerpoint/2010/main" val="14636117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735627"/>
            <a:ext cx="18314062" cy="85215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dirty="0"/>
              <a:t>Radio Broadcasters &amp; Other Media</a:t>
            </a:r>
            <a:endParaRPr spc="-1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091769"/>
              </p:ext>
            </p:extLst>
          </p:nvPr>
        </p:nvGraphicFramePr>
        <p:xfrm>
          <a:off x="984250" y="2378075"/>
          <a:ext cx="18039850" cy="31860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60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65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92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636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2015">
                <a:tc>
                  <a:txBody>
                    <a:bodyPr/>
                    <a:lstStyle/>
                    <a:p>
                      <a:pPr marL="582930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sz="2650" b="1" spc="9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Broadcaster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sz="2650" b="1" spc="6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Territories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25"/>
                        </a:spcBef>
                      </a:pPr>
                      <a:r>
                        <a:rPr sz="2650" b="1" spc="12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Local</a:t>
                      </a:r>
                      <a:r>
                        <a:rPr sz="2650" b="1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time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unless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9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stated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90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Worldwide</a:t>
                      </a: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  <a:endParaRPr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7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spc="4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Full Race Live Commentary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513176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</a:rPr>
                        <a:t>Worldwide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Clips</a:t>
                      </a:r>
                      <a:endParaRPr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spc="45" dirty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Coverage in Mobil 1: The Grid distributed internationally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5755993"/>
                  </a:ext>
                </a:extLst>
              </a:tr>
            </a:tbl>
          </a:graphicData>
        </a:graphic>
      </p:graphicFrame>
      <p:pic>
        <p:nvPicPr>
          <p:cNvPr id="5" name="Picture 192" descr="Home">
            <a:extLst>
              <a:ext uri="{FF2B5EF4-FFF2-40B4-BE49-F238E27FC236}">
                <a16:creationId xmlns:a16="http://schemas.microsoft.com/office/drawing/2014/main" id="{FB761497-83C4-88C5-B955-95C88FEEE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0" y="3492000"/>
            <a:ext cx="3236242" cy="68725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 descr="Image result for mobil 1 the grid">
            <a:extLst>
              <a:ext uri="{FF2B5EF4-FFF2-40B4-BE49-F238E27FC236}">
                <a16:creationId xmlns:a16="http://schemas.microsoft.com/office/drawing/2014/main" id="{08811933-7D9B-EE7D-B944-81DF32F2C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0" y="4444383"/>
            <a:ext cx="1905000" cy="1025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object 2">
            <a:extLst>
              <a:ext uri="{FF2B5EF4-FFF2-40B4-BE49-F238E27FC236}">
                <a16:creationId xmlns:a16="http://schemas.microsoft.com/office/drawing/2014/main" id="{C5F2D945-9C80-6661-B926-A3430186D320}"/>
              </a:ext>
            </a:extLst>
          </p:cNvPr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6" name="object 3">
              <a:extLst>
                <a:ext uri="{FF2B5EF4-FFF2-40B4-BE49-F238E27FC236}">
                  <a16:creationId xmlns:a16="http://schemas.microsoft.com/office/drawing/2014/main" id="{3D129766-6EE3-709E-3E27-72797401325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20104098" cy="11308555"/>
            </a:xfrm>
            <a:prstGeom prst="rect">
              <a:avLst/>
            </a:prstGeom>
          </p:spPr>
        </p:pic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7BA50B69-DB91-E00B-8896-1CE9FF438C89}"/>
                </a:ext>
              </a:extLst>
            </p:cNvPr>
            <p:cNvSpPr/>
            <p:nvPr/>
          </p:nvSpPr>
          <p:spPr>
            <a:xfrm>
              <a:off x="0" y="0"/>
              <a:ext cx="20104100" cy="11308715"/>
            </a:xfrm>
            <a:custGeom>
              <a:avLst/>
              <a:gdLst/>
              <a:ahLst/>
              <a:cxnLst/>
              <a:rect l="l" t="t" r="r" b="b"/>
              <a:pathLst>
                <a:path w="20104100" h="11308715">
                  <a:moveTo>
                    <a:pt x="20104099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20104099" y="11308556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0A0032">
                <a:alpha val="43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0">
            <a:extLst>
              <a:ext uri="{FF2B5EF4-FFF2-40B4-BE49-F238E27FC236}">
                <a16:creationId xmlns:a16="http://schemas.microsoft.com/office/drawing/2014/main" id="{FD9525D7-35B8-B5E3-F216-B71A3AAD1162}"/>
              </a:ext>
            </a:extLst>
          </p:cNvPr>
          <p:cNvGrpSpPr/>
          <p:nvPr/>
        </p:nvGrpSpPr>
        <p:grpSpPr>
          <a:xfrm>
            <a:off x="831850" y="10136505"/>
            <a:ext cx="2555240" cy="1172845"/>
            <a:chOff x="16376463" y="0"/>
            <a:chExt cx="2555240" cy="1172845"/>
          </a:xfrm>
        </p:grpSpPr>
        <p:sp>
          <p:nvSpPr>
            <p:cNvPr id="14" name="object 11">
              <a:extLst>
                <a:ext uri="{FF2B5EF4-FFF2-40B4-BE49-F238E27FC236}">
                  <a16:creationId xmlns:a16="http://schemas.microsoft.com/office/drawing/2014/main" id="{862DAA7C-75A3-64EC-3E76-DB367DD8D830}"/>
                </a:ext>
              </a:extLst>
            </p:cNvPr>
            <p:cNvSpPr/>
            <p:nvPr/>
          </p:nvSpPr>
          <p:spPr>
            <a:xfrm>
              <a:off x="16376463" y="0"/>
              <a:ext cx="2555240" cy="1172845"/>
            </a:xfrm>
            <a:custGeom>
              <a:avLst/>
              <a:gdLst/>
              <a:ahLst/>
              <a:cxnLst/>
              <a:rect l="l" t="t" r="r" b="b"/>
              <a:pathLst>
                <a:path w="2555240" h="1172845">
                  <a:moveTo>
                    <a:pt x="2554896" y="0"/>
                  </a:moveTo>
                  <a:lnTo>
                    <a:pt x="0" y="0"/>
                  </a:lnTo>
                  <a:lnTo>
                    <a:pt x="0" y="1172739"/>
                  </a:lnTo>
                  <a:lnTo>
                    <a:pt x="2554896" y="1172739"/>
                  </a:lnTo>
                  <a:lnTo>
                    <a:pt x="2554896" y="0"/>
                  </a:lnTo>
                  <a:close/>
                </a:path>
              </a:pathLst>
            </a:custGeom>
            <a:solidFill>
              <a:srgbClr val="00B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2">
              <a:extLst>
                <a:ext uri="{FF2B5EF4-FFF2-40B4-BE49-F238E27FC236}">
                  <a16:creationId xmlns:a16="http://schemas.microsoft.com/office/drawing/2014/main" id="{4B53E6BA-7C46-A499-2D1D-A74A4DE1282E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753415" y="286619"/>
              <a:ext cx="1800992" cy="536679"/>
            </a:xfrm>
            <a:prstGeom prst="rect">
              <a:avLst/>
            </a:prstGeom>
          </p:spPr>
        </p:pic>
      </p:grpSp>
      <p:pic>
        <p:nvPicPr>
          <p:cNvPr id="17" name="object 5">
            <a:extLst>
              <a:ext uri="{FF2B5EF4-FFF2-40B4-BE49-F238E27FC236}">
                <a16:creationId xmlns:a16="http://schemas.microsoft.com/office/drawing/2014/main" id="{1767C843-F088-C9FD-448A-06BCE99F46D1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148050" y="255440"/>
            <a:ext cx="3713169" cy="158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878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object 19"/>
          <p:cNvGrpSpPr/>
          <p:nvPr/>
        </p:nvGrpSpPr>
        <p:grpSpPr>
          <a:xfrm>
            <a:off x="2200984" y="1692275"/>
            <a:ext cx="12573560" cy="8794137"/>
            <a:chOff x="2200984" y="1665802"/>
            <a:chExt cx="12573560" cy="8794137"/>
          </a:xfrm>
        </p:grpSpPr>
        <p:sp>
          <p:nvSpPr>
            <p:cNvPr id="20" name="object 20"/>
            <p:cNvSpPr/>
            <p:nvPr/>
          </p:nvSpPr>
          <p:spPr>
            <a:xfrm>
              <a:off x="10936182" y="10271143"/>
              <a:ext cx="61594" cy="48895"/>
            </a:xfrm>
            <a:custGeom>
              <a:avLst/>
              <a:gdLst/>
              <a:ahLst/>
              <a:cxnLst/>
              <a:rect l="l" t="t" r="r" b="b"/>
              <a:pathLst>
                <a:path w="61595" h="48895">
                  <a:moveTo>
                    <a:pt x="19280" y="0"/>
                  </a:moveTo>
                  <a:lnTo>
                    <a:pt x="9756" y="2325"/>
                  </a:lnTo>
                  <a:lnTo>
                    <a:pt x="3074" y="6761"/>
                  </a:lnTo>
                  <a:lnTo>
                    <a:pt x="0" y="12630"/>
                  </a:lnTo>
                  <a:lnTo>
                    <a:pt x="1301" y="19255"/>
                  </a:lnTo>
                  <a:lnTo>
                    <a:pt x="7400" y="29030"/>
                  </a:lnTo>
                  <a:lnTo>
                    <a:pt x="17284" y="40579"/>
                  </a:lnTo>
                  <a:lnTo>
                    <a:pt x="29601" y="48540"/>
                  </a:lnTo>
                  <a:lnTo>
                    <a:pt x="42997" y="47548"/>
                  </a:lnTo>
                  <a:lnTo>
                    <a:pt x="54978" y="34527"/>
                  </a:lnTo>
                  <a:lnTo>
                    <a:pt x="60666" y="26741"/>
                  </a:lnTo>
                  <a:lnTo>
                    <a:pt x="61588" y="21089"/>
                  </a:lnTo>
                  <a:lnTo>
                    <a:pt x="59268" y="14470"/>
                  </a:lnTo>
                  <a:lnTo>
                    <a:pt x="53334" y="7438"/>
                  </a:lnTo>
                  <a:lnTo>
                    <a:pt x="43142" y="2649"/>
                  </a:lnTo>
                  <a:lnTo>
                    <a:pt x="31016" y="152"/>
                  </a:lnTo>
                  <a:lnTo>
                    <a:pt x="19280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936182" y="10271143"/>
              <a:ext cx="61594" cy="48895"/>
            </a:xfrm>
            <a:custGeom>
              <a:avLst/>
              <a:gdLst/>
              <a:ahLst/>
              <a:cxnLst/>
              <a:rect l="l" t="t" r="r" b="b"/>
              <a:pathLst>
                <a:path w="61595" h="48895">
                  <a:moveTo>
                    <a:pt x="42997" y="47548"/>
                  </a:moveTo>
                  <a:lnTo>
                    <a:pt x="54978" y="34527"/>
                  </a:lnTo>
                  <a:lnTo>
                    <a:pt x="60666" y="26741"/>
                  </a:lnTo>
                  <a:lnTo>
                    <a:pt x="61588" y="21089"/>
                  </a:lnTo>
                  <a:lnTo>
                    <a:pt x="59268" y="14470"/>
                  </a:lnTo>
                  <a:lnTo>
                    <a:pt x="53334" y="7438"/>
                  </a:lnTo>
                  <a:lnTo>
                    <a:pt x="43142" y="2649"/>
                  </a:lnTo>
                  <a:lnTo>
                    <a:pt x="31016" y="152"/>
                  </a:lnTo>
                  <a:lnTo>
                    <a:pt x="19280" y="0"/>
                  </a:lnTo>
                  <a:lnTo>
                    <a:pt x="9756" y="2325"/>
                  </a:lnTo>
                  <a:lnTo>
                    <a:pt x="3074" y="6761"/>
                  </a:lnTo>
                  <a:lnTo>
                    <a:pt x="0" y="12630"/>
                  </a:lnTo>
                  <a:lnTo>
                    <a:pt x="1301" y="19255"/>
                  </a:lnTo>
                  <a:lnTo>
                    <a:pt x="7400" y="29030"/>
                  </a:lnTo>
                  <a:lnTo>
                    <a:pt x="17284" y="40579"/>
                  </a:lnTo>
                  <a:lnTo>
                    <a:pt x="29601" y="48540"/>
                  </a:lnTo>
                  <a:lnTo>
                    <a:pt x="42997" y="47548"/>
                  </a:lnTo>
                  <a:close/>
                </a:path>
              </a:pathLst>
            </a:custGeom>
            <a:ln w="10638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677987" y="4402094"/>
              <a:ext cx="54610" cy="57785"/>
            </a:xfrm>
            <a:custGeom>
              <a:avLst/>
              <a:gdLst/>
              <a:ahLst/>
              <a:cxnLst/>
              <a:rect l="l" t="t" r="r" b="b"/>
              <a:pathLst>
                <a:path w="54609" h="57785">
                  <a:moveTo>
                    <a:pt x="400" y="0"/>
                  </a:moveTo>
                  <a:lnTo>
                    <a:pt x="0" y="4710"/>
                  </a:lnTo>
                  <a:lnTo>
                    <a:pt x="4453" y="11847"/>
                  </a:lnTo>
                  <a:lnTo>
                    <a:pt x="14279" y="23051"/>
                  </a:lnTo>
                  <a:lnTo>
                    <a:pt x="17119" y="28751"/>
                  </a:lnTo>
                  <a:lnTo>
                    <a:pt x="42972" y="57473"/>
                  </a:lnTo>
                  <a:lnTo>
                    <a:pt x="51099" y="47463"/>
                  </a:lnTo>
                  <a:lnTo>
                    <a:pt x="54550" y="41633"/>
                  </a:lnTo>
                  <a:lnTo>
                    <a:pt x="53992" y="37739"/>
                  </a:lnTo>
                  <a:lnTo>
                    <a:pt x="42972" y="26091"/>
                  </a:lnTo>
                  <a:lnTo>
                    <a:pt x="33611" y="28856"/>
                  </a:lnTo>
                  <a:lnTo>
                    <a:pt x="30732" y="15987"/>
                  </a:lnTo>
                  <a:lnTo>
                    <a:pt x="35632" y="5244"/>
                  </a:lnTo>
                  <a:lnTo>
                    <a:pt x="25737" y="4710"/>
                  </a:lnTo>
                  <a:lnTo>
                    <a:pt x="16719" y="2782"/>
                  </a:lnTo>
                  <a:lnTo>
                    <a:pt x="7124" y="285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677987" y="4402094"/>
              <a:ext cx="54610" cy="57785"/>
            </a:xfrm>
            <a:custGeom>
              <a:avLst/>
              <a:gdLst/>
              <a:ahLst/>
              <a:cxnLst/>
              <a:rect l="l" t="t" r="r" b="b"/>
              <a:pathLst>
                <a:path w="54609" h="57785">
                  <a:moveTo>
                    <a:pt x="17015" y="28646"/>
                  </a:moveTo>
                  <a:lnTo>
                    <a:pt x="20246" y="37142"/>
                  </a:lnTo>
                  <a:lnTo>
                    <a:pt x="26200" y="47563"/>
                  </a:lnTo>
                  <a:lnTo>
                    <a:pt x="34051" y="55732"/>
                  </a:lnTo>
                  <a:lnTo>
                    <a:pt x="42972" y="57473"/>
                  </a:lnTo>
                  <a:lnTo>
                    <a:pt x="51099" y="47463"/>
                  </a:lnTo>
                  <a:lnTo>
                    <a:pt x="54550" y="41633"/>
                  </a:lnTo>
                  <a:lnTo>
                    <a:pt x="53992" y="37739"/>
                  </a:lnTo>
                  <a:lnTo>
                    <a:pt x="50092" y="33536"/>
                  </a:lnTo>
                  <a:lnTo>
                    <a:pt x="42972" y="26091"/>
                  </a:lnTo>
                  <a:lnTo>
                    <a:pt x="33611" y="28856"/>
                  </a:lnTo>
                  <a:lnTo>
                    <a:pt x="32229" y="22584"/>
                  </a:lnTo>
                  <a:lnTo>
                    <a:pt x="30732" y="15987"/>
                  </a:lnTo>
                  <a:lnTo>
                    <a:pt x="35632" y="5244"/>
                  </a:lnTo>
                  <a:lnTo>
                    <a:pt x="25737" y="4710"/>
                  </a:lnTo>
                  <a:lnTo>
                    <a:pt x="16719" y="2782"/>
                  </a:lnTo>
                  <a:lnTo>
                    <a:pt x="7124" y="285"/>
                  </a:lnTo>
                  <a:lnTo>
                    <a:pt x="400" y="0"/>
                  </a:lnTo>
                  <a:lnTo>
                    <a:pt x="0" y="4710"/>
                  </a:lnTo>
                  <a:lnTo>
                    <a:pt x="4453" y="11847"/>
                  </a:lnTo>
                  <a:lnTo>
                    <a:pt x="9635" y="17689"/>
                  </a:lnTo>
                  <a:lnTo>
                    <a:pt x="14279" y="23051"/>
                  </a:lnTo>
                  <a:lnTo>
                    <a:pt x="17119" y="28751"/>
                  </a:lnTo>
                  <a:close/>
                </a:path>
              </a:pathLst>
            </a:custGeom>
            <a:ln w="10638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658864" y="4423178"/>
              <a:ext cx="72390" cy="85090"/>
            </a:xfrm>
            <a:custGeom>
              <a:avLst/>
              <a:gdLst/>
              <a:ahLst/>
              <a:cxnLst/>
              <a:rect l="l" t="t" r="r" b="b"/>
              <a:pathLst>
                <a:path w="72390" h="85089">
                  <a:moveTo>
                    <a:pt x="9185" y="0"/>
                  </a:moveTo>
                  <a:lnTo>
                    <a:pt x="4543" y="543"/>
                  </a:lnTo>
                  <a:lnTo>
                    <a:pt x="807" y="5439"/>
                  </a:lnTo>
                  <a:lnTo>
                    <a:pt x="0" y="12372"/>
                  </a:lnTo>
                  <a:lnTo>
                    <a:pt x="1464" y="20942"/>
                  </a:lnTo>
                  <a:lnTo>
                    <a:pt x="23160" y="63085"/>
                  </a:lnTo>
                  <a:lnTo>
                    <a:pt x="51578" y="85029"/>
                  </a:lnTo>
                  <a:lnTo>
                    <a:pt x="62091" y="81807"/>
                  </a:lnTo>
                  <a:lnTo>
                    <a:pt x="72195" y="71703"/>
                  </a:lnTo>
                  <a:lnTo>
                    <a:pt x="62091" y="67232"/>
                  </a:lnTo>
                  <a:lnTo>
                    <a:pt x="54711" y="63388"/>
                  </a:lnTo>
                  <a:lnTo>
                    <a:pt x="47891" y="58417"/>
                  </a:lnTo>
                  <a:lnTo>
                    <a:pt x="41869" y="52827"/>
                  </a:lnTo>
                  <a:lnTo>
                    <a:pt x="36887" y="47128"/>
                  </a:lnTo>
                  <a:lnTo>
                    <a:pt x="32030" y="42087"/>
                  </a:lnTo>
                  <a:lnTo>
                    <a:pt x="26686" y="36865"/>
                  </a:lnTo>
                  <a:lnTo>
                    <a:pt x="21762" y="30526"/>
                  </a:lnTo>
                  <a:lnTo>
                    <a:pt x="18165" y="22134"/>
                  </a:lnTo>
                  <a:lnTo>
                    <a:pt x="15555" y="12629"/>
                  </a:lnTo>
                  <a:lnTo>
                    <a:pt x="12709" y="4639"/>
                  </a:lnTo>
                  <a:lnTo>
                    <a:pt x="9185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658864" y="4423178"/>
              <a:ext cx="72390" cy="85090"/>
            </a:xfrm>
            <a:custGeom>
              <a:avLst/>
              <a:gdLst/>
              <a:ahLst/>
              <a:cxnLst/>
              <a:rect l="l" t="t" r="r" b="b"/>
              <a:pathLst>
                <a:path w="72390" h="85089">
                  <a:moveTo>
                    <a:pt x="62091" y="67232"/>
                  </a:moveTo>
                  <a:lnTo>
                    <a:pt x="54711" y="63388"/>
                  </a:lnTo>
                  <a:lnTo>
                    <a:pt x="47891" y="58417"/>
                  </a:lnTo>
                  <a:lnTo>
                    <a:pt x="41869" y="52827"/>
                  </a:lnTo>
                  <a:lnTo>
                    <a:pt x="36887" y="47128"/>
                  </a:lnTo>
                  <a:lnTo>
                    <a:pt x="32030" y="42087"/>
                  </a:lnTo>
                  <a:lnTo>
                    <a:pt x="26686" y="36865"/>
                  </a:lnTo>
                  <a:lnTo>
                    <a:pt x="21762" y="30526"/>
                  </a:lnTo>
                  <a:lnTo>
                    <a:pt x="18165" y="22134"/>
                  </a:lnTo>
                  <a:lnTo>
                    <a:pt x="15555" y="12629"/>
                  </a:lnTo>
                  <a:lnTo>
                    <a:pt x="12709" y="4639"/>
                  </a:lnTo>
                  <a:lnTo>
                    <a:pt x="9185" y="0"/>
                  </a:lnTo>
                  <a:lnTo>
                    <a:pt x="4543" y="543"/>
                  </a:lnTo>
                  <a:lnTo>
                    <a:pt x="807" y="5439"/>
                  </a:lnTo>
                  <a:lnTo>
                    <a:pt x="0" y="12372"/>
                  </a:lnTo>
                  <a:lnTo>
                    <a:pt x="1464" y="20942"/>
                  </a:lnTo>
                  <a:lnTo>
                    <a:pt x="23160" y="63085"/>
                  </a:lnTo>
                  <a:lnTo>
                    <a:pt x="32353" y="71531"/>
                  </a:lnTo>
                  <a:lnTo>
                    <a:pt x="41746" y="80225"/>
                  </a:lnTo>
                  <a:lnTo>
                    <a:pt x="51578" y="85029"/>
                  </a:lnTo>
                  <a:lnTo>
                    <a:pt x="62091" y="81807"/>
                  </a:lnTo>
                  <a:lnTo>
                    <a:pt x="72195" y="71703"/>
                  </a:lnTo>
                  <a:lnTo>
                    <a:pt x="62091" y="67232"/>
                  </a:lnTo>
                  <a:close/>
                </a:path>
              </a:pathLst>
            </a:custGeom>
            <a:ln w="10638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688935" y="4529979"/>
              <a:ext cx="31115" cy="41910"/>
            </a:xfrm>
            <a:custGeom>
              <a:avLst/>
              <a:gdLst/>
              <a:ahLst/>
              <a:cxnLst/>
              <a:rect l="l" t="t" r="r" b="b"/>
              <a:pathLst>
                <a:path w="31115" h="41910">
                  <a:moveTo>
                    <a:pt x="16916" y="0"/>
                  </a:moveTo>
                  <a:lnTo>
                    <a:pt x="11063" y="4146"/>
                  </a:lnTo>
                  <a:lnTo>
                    <a:pt x="8194" y="9465"/>
                  </a:lnTo>
                  <a:lnTo>
                    <a:pt x="5037" y="14623"/>
                  </a:lnTo>
                  <a:lnTo>
                    <a:pt x="1441" y="21776"/>
                  </a:lnTo>
                  <a:lnTo>
                    <a:pt x="0" y="29208"/>
                  </a:lnTo>
                  <a:lnTo>
                    <a:pt x="3304" y="35203"/>
                  </a:lnTo>
                  <a:lnTo>
                    <a:pt x="11254" y="39458"/>
                  </a:lnTo>
                  <a:lnTo>
                    <a:pt x="20239" y="41467"/>
                  </a:lnTo>
                  <a:lnTo>
                    <a:pt x="27589" y="39467"/>
                  </a:lnTo>
                  <a:lnTo>
                    <a:pt x="30633" y="31695"/>
                  </a:lnTo>
                  <a:lnTo>
                    <a:pt x="30633" y="29465"/>
                  </a:lnTo>
                  <a:lnTo>
                    <a:pt x="27020" y="18931"/>
                  </a:lnTo>
                  <a:lnTo>
                    <a:pt x="21911" y="9465"/>
                  </a:lnTo>
                  <a:lnTo>
                    <a:pt x="16916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688935" y="4529979"/>
              <a:ext cx="31115" cy="41910"/>
            </a:xfrm>
            <a:custGeom>
              <a:avLst/>
              <a:gdLst/>
              <a:ahLst/>
              <a:cxnLst/>
              <a:rect l="l" t="t" r="r" b="b"/>
              <a:pathLst>
                <a:path w="31115" h="41910">
                  <a:moveTo>
                    <a:pt x="8194" y="9465"/>
                  </a:moveTo>
                  <a:lnTo>
                    <a:pt x="5037" y="14623"/>
                  </a:lnTo>
                  <a:lnTo>
                    <a:pt x="1441" y="21776"/>
                  </a:lnTo>
                  <a:lnTo>
                    <a:pt x="0" y="29208"/>
                  </a:lnTo>
                  <a:lnTo>
                    <a:pt x="3304" y="35203"/>
                  </a:lnTo>
                  <a:lnTo>
                    <a:pt x="11254" y="39458"/>
                  </a:lnTo>
                  <a:lnTo>
                    <a:pt x="20239" y="41467"/>
                  </a:lnTo>
                  <a:lnTo>
                    <a:pt x="27589" y="39467"/>
                  </a:lnTo>
                  <a:lnTo>
                    <a:pt x="30633" y="31695"/>
                  </a:lnTo>
                  <a:lnTo>
                    <a:pt x="30633" y="29465"/>
                  </a:lnTo>
                  <a:lnTo>
                    <a:pt x="27020" y="18931"/>
                  </a:lnTo>
                  <a:lnTo>
                    <a:pt x="21911" y="9465"/>
                  </a:lnTo>
                  <a:lnTo>
                    <a:pt x="16916" y="0"/>
                  </a:lnTo>
                  <a:lnTo>
                    <a:pt x="11063" y="4146"/>
                  </a:lnTo>
                  <a:lnTo>
                    <a:pt x="8194" y="9465"/>
                  </a:lnTo>
                  <a:close/>
                </a:path>
              </a:pathLst>
            </a:custGeom>
            <a:ln w="10638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692235" y="4611771"/>
              <a:ext cx="18415" cy="60325"/>
            </a:xfrm>
            <a:custGeom>
              <a:avLst/>
              <a:gdLst/>
              <a:ahLst/>
              <a:cxnLst/>
              <a:rect l="l" t="t" r="r" b="b"/>
              <a:pathLst>
                <a:path w="18415" h="60325">
                  <a:moveTo>
                    <a:pt x="11381" y="0"/>
                  </a:moveTo>
                  <a:lnTo>
                    <a:pt x="6386" y="572"/>
                  </a:lnTo>
                  <a:lnTo>
                    <a:pt x="2938" y="4734"/>
                  </a:lnTo>
                  <a:lnTo>
                    <a:pt x="866" y="11607"/>
                  </a:lnTo>
                  <a:lnTo>
                    <a:pt x="0" y="20313"/>
                  </a:lnTo>
                  <a:lnTo>
                    <a:pt x="3" y="32431"/>
                  </a:lnTo>
                  <a:lnTo>
                    <a:pt x="1382" y="46744"/>
                  </a:lnTo>
                  <a:lnTo>
                    <a:pt x="4276" y="57708"/>
                  </a:lnTo>
                  <a:lnTo>
                    <a:pt x="8826" y="59778"/>
                  </a:lnTo>
                  <a:lnTo>
                    <a:pt x="13568" y="54179"/>
                  </a:lnTo>
                  <a:lnTo>
                    <a:pt x="16981" y="46587"/>
                  </a:lnTo>
                  <a:lnTo>
                    <a:pt x="18418" y="37641"/>
                  </a:lnTo>
                  <a:lnTo>
                    <a:pt x="17235" y="27978"/>
                  </a:lnTo>
                  <a:lnTo>
                    <a:pt x="17152" y="14189"/>
                  </a:lnTo>
                  <a:lnTo>
                    <a:pt x="15646" y="5106"/>
                  </a:lnTo>
                  <a:lnTo>
                    <a:pt x="11486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692235" y="4611771"/>
              <a:ext cx="18415" cy="60325"/>
            </a:xfrm>
            <a:custGeom>
              <a:avLst/>
              <a:gdLst/>
              <a:ahLst/>
              <a:cxnLst/>
              <a:rect l="l" t="t" r="r" b="b"/>
              <a:pathLst>
                <a:path w="18415" h="60325">
                  <a:moveTo>
                    <a:pt x="11381" y="0"/>
                  </a:moveTo>
                  <a:lnTo>
                    <a:pt x="6386" y="572"/>
                  </a:lnTo>
                  <a:lnTo>
                    <a:pt x="2938" y="4734"/>
                  </a:lnTo>
                  <a:lnTo>
                    <a:pt x="866" y="11607"/>
                  </a:lnTo>
                  <a:lnTo>
                    <a:pt x="0" y="20313"/>
                  </a:lnTo>
                  <a:lnTo>
                    <a:pt x="3" y="32431"/>
                  </a:lnTo>
                  <a:lnTo>
                    <a:pt x="1382" y="46744"/>
                  </a:lnTo>
                  <a:lnTo>
                    <a:pt x="4276" y="57708"/>
                  </a:lnTo>
                  <a:lnTo>
                    <a:pt x="8826" y="59778"/>
                  </a:lnTo>
                  <a:lnTo>
                    <a:pt x="13568" y="54179"/>
                  </a:lnTo>
                  <a:lnTo>
                    <a:pt x="16981" y="46587"/>
                  </a:lnTo>
                  <a:lnTo>
                    <a:pt x="18418" y="37641"/>
                  </a:lnTo>
                  <a:lnTo>
                    <a:pt x="17235" y="27978"/>
                  </a:lnTo>
                  <a:lnTo>
                    <a:pt x="17263" y="23172"/>
                  </a:lnTo>
                  <a:lnTo>
                    <a:pt x="17152" y="14189"/>
                  </a:lnTo>
                  <a:lnTo>
                    <a:pt x="15646" y="5106"/>
                  </a:lnTo>
                  <a:lnTo>
                    <a:pt x="11486" y="0"/>
                  </a:lnTo>
                  <a:close/>
                </a:path>
              </a:pathLst>
            </a:custGeom>
            <a:ln w="10638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622663" y="4446802"/>
              <a:ext cx="26670" cy="38100"/>
            </a:xfrm>
            <a:custGeom>
              <a:avLst/>
              <a:gdLst/>
              <a:ahLst/>
              <a:cxnLst/>
              <a:rect l="l" t="t" r="r" b="b"/>
              <a:pathLst>
                <a:path w="26670" h="38100">
                  <a:moveTo>
                    <a:pt x="10648" y="0"/>
                  </a:moveTo>
                  <a:lnTo>
                    <a:pt x="4732" y="6832"/>
                  </a:lnTo>
                  <a:lnTo>
                    <a:pt x="811" y="17631"/>
                  </a:lnTo>
                  <a:lnTo>
                    <a:pt x="0" y="27910"/>
                  </a:lnTo>
                  <a:lnTo>
                    <a:pt x="3413" y="33182"/>
                  </a:lnTo>
                  <a:lnTo>
                    <a:pt x="11392" y="34459"/>
                  </a:lnTo>
                  <a:lnTo>
                    <a:pt x="22774" y="37548"/>
                  </a:lnTo>
                  <a:lnTo>
                    <a:pt x="23622" y="33182"/>
                  </a:lnTo>
                  <a:lnTo>
                    <a:pt x="24365" y="28721"/>
                  </a:lnTo>
                  <a:lnTo>
                    <a:pt x="26606" y="27224"/>
                  </a:lnTo>
                  <a:lnTo>
                    <a:pt x="23622" y="18826"/>
                  </a:lnTo>
                  <a:lnTo>
                    <a:pt x="22571" y="14659"/>
                  </a:lnTo>
                  <a:lnTo>
                    <a:pt x="20131" y="7261"/>
                  </a:lnTo>
                  <a:lnTo>
                    <a:pt x="16193" y="939"/>
                  </a:lnTo>
                  <a:lnTo>
                    <a:pt x="10648" y="0"/>
                  </a:lnTo>
                  <a:close/>
                </a:path>
              </a:pathLst>
            </a:custGeom>
            <a:solidFill>
              <a:srgbClr val="42B4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622663" y="4446802"/>
              <a:ext cx="26670" cy="38100"/>
            </a:xfrm>
            <a:custGeom>
              <a:avLst/>
              <a:gdLst/>
              <a:ahLst/>
              <a:cxnLst/>
              <a:rect l="l" t="t" r="r" b="b"/>
              <a:pathLst>
                <a:path w="26670" h="38100">
                  <a:moveTo>
                    <a:pt x="10648" y="0"/>
                  </a:moveTo>
                  <a:lnTo>
                    <a:pt x="4732" y="6832"/>
                  </a:lnTo>
                  <a:lnTo>
                    <a:pt x="811" y="17631"/>
                  </a:lnTo>
                  <a:lnTo>
                    <a:pt x="0" y="27910"/>
                  </a:lnTo>
                  <a:lnTo>
                    <a:pt x="3413" y="33182"/>
                  </a:lnTo>
                  <a:lnTo>
                    <a:pt x="11392" y="34459"/>
                  </a:lnTo>
                  <a:lnTo>
                    <a:pt x="22774" y="37548"/>
                  </a:lnTo>
                  <a:lnTo>
                    <a:pt x="23622" y="33182"/>
                  </a:lnTo>
                  <a:lnTo>
                    <a:pt x="24365" y="28721"/>
                  </a:lnTo>
                  <a:lnTo>
                    <a:pt x="26606" y="27224"/>
                  </a:lnTo>
                  <a:lnTo>
                    <a:pt x="23622" y="18826"/>
                  </a:lnTo>
                  <a:lnTo>
                    <a:pt x="22571" y="14659"/>
                  </a:lnTo>
                  <a:lnTo>
                    <a:pt x="20131" y="7261"/>
                  </a:lnTo>
                  <a:lnTo>
                    <a:pt x="16193" y="939"/>
                  </a:lnTo>
                  <a:lnTo>
                    <a:pt x="10648" y="0"/>
                  </a:lnTo>
                  <a:close/>
                </a:path>
              </a:pathLst>
            </a:custGeom>
            <a:ln w="10638">
              <a:solidFill>
                <a:srgbClr val="130F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96285" y="1665802"/>
              <a:ext cx="7678259" cy="879413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29574" y="3174803"/>
              <a:ext cx="1472439" cy="94216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00984" y="6413398"/>
              <a:ext cx="1963887" cy="512574"/>
            </a:xfrm>
            <a:prstGeom prst="rect">
              <a:avLst/>
            </a:prstGeom>
          </p:spPr>
        </p:pic>
      </p:grp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735627"/>
            <a:ext cx="6415405" cy="1687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FIA</a:t>
            </a:r>
            <a:r>
              <a:rPr spc="-215" dirty="0"/>
              <a:t> </a:t>
            </a:r>
            <a:r>
              <a:rPr dirty="0"/>
              <a:t>WEC</a:t>
            </a:r>
            <a:r>
              <a:rPr spc="-10" dirty="0"/>
              <a:t> </a:t>
            </a:r>
            <a:r>
              <a:rPr spc="-20" dirty="0"/>
              <a:t>2024</a:t>
            </a:r>
          </a:p>
          <a:p>
            <a:pPr marL="12700">
              <a:lnSpc>
                <a:spcPct val="100000"/>
              </a:lnSpc>
            </a:pPr>
            <a:r>
              <a:rPr dirty="0"/>
              <a:t>Broadcast </a:t>
            </a:r>
            <a:r>
              <a:rPr spc="-10" dirty="0"/>
              <a:t>Partners</a:t>
            </a:r>
          </a:p>
        </p:txBody>
      </p:sp>
      <p:pic>
        <p:nvPicPr>
          <p:cNvPr id="3" name="object 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197736" y="5349875"/>
            <a:ext cx="1688648" cy="58595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843250" y="10129296"/>
            <a:ext cx="2337848" cy="78317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197730" y="4435475"/>
            <a:ext cx="1688654" cy="70122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450453" y="3063875"/>
            <a:ext cx="1183208" cy="118319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756044" y="8626475"/>
            <a:ext cx="2982806" cy="45785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889250" y="10196948"/>
            <a:ext cx="2794339" cy="639327"/>
          </a:xfrm>
          <a:prstGeom prst="rect">
            <a:avLst/>
          </a:prstGeom>
        </p:spPr>
      </p:pic>
      <p:pic>
        <p:nvPicPr>
          <p:cNvPr id="9" name="object 9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051050" y="5045075"/>
            <a:ext cx="1728883" cy="501376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430533" y="8129009"/>
            <a:ext cx="1504795" cy="595542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954866" y="7336859"/>
            <a:ext cx="2456124" cy="37197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200984" y="9146299"/>
            <a:ext cx="1963887" cy="681469"/>
          </a:xfrm>
          <a:prstGeom prst="rect">
            <a:avLst/>
          </a:prstGeom>
        </p:spPr>
      </p:pic>
      <p:pic>
        <p:nvPicPr>
          <p:cNvPr id="13" name="object 13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888492" y="4359275"/>
            <a:ext cx="1995902" cy="449122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606302" y="2911475"/>
            <a:ext cx="1153247" cy="1153250"/>
          </a:xfrm>
          <a:prstGeom prst="rect">
            <a:avLst/>
          </a:prstGeom>
        </p:spPr>
      </p:pic>
      <p:grpSp>
        <p:nvGrpSpPr>
          <p:cNvPr id="41" name="object 41"/>
          <p:cNvGrpSpPr/>
          <p:nvPr/>
        </p:nvGrpSpPr>
        <p:grpSpPr>
          <a:xfrm>
            <a:off x="3857105" y="3715985"/>
            <a:ext cx="12512299" cy="6905531"/>
            <a:chOff x="3857105" y="3715985"/>
            <a:chExt cx="12512299" cy="6905531"/>
          </a:xfrm>
        </p:grpSpPr>
        <p:sp>
          <p:nvSpPr>
            <p:cNvPr id="42" name="object 42"/>
            <p:cNvSpPr/>
            <p:nvPr/>
          </p:nvSpPr>
          <p:spPr>
            <a:xfrm>
              <a:off x="12156226" y="3715985"/>
              <a:ext cx="4213178" cy="475014"/>
            </a:xfrm>
            <a:custGeom>
              <a:avLst/>
              <a:gdLst/>
              <a:ahLst/>
              <a:cxnLst/>
              <a:rect l="l" t="t" r="r" b="b"/>
              <a:pathLst>
                <a:path w="4148455" h="321310">
                  <a:moveTo>
                    <a:pt x="0" y="320901"/>
                  </a:moveTo>
                  <a:lnTo>
                    <a:pt x="4147946" y="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1307426" y="4924234"/>
              <a:ext cx="4845711" cy="1871407"/>
            </a:xfrm>
            <a:custGeom>
              <a:avLst/>
              <a:gdLst/>
              <a:ahLst/>
              <a:cxnLst/>
              <a:rect l="l" t="t" r="r" b="b"/>
              <a:pathLst>
                <a:path w="4741544" h="1668145">
                  <a:moveTo>
                    <a:pt x="0" y="1667635"/>
                  </a:moveTo>
                  <a:lnTo>
                    <a:pt x="4740965" y="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1904312" y="5753236"/>
              <a:ext cx="4152216" cy="1189220"/>
            </a:xfrm>
            <a:custGeom>
              <a:avLst/>
              <a:gdLst/>
              <a:ahLst/>
              <a:cxnLst/>
              <a:rect l="l" t="t" r="r" b="b"/>
              <a:pathLst>
                <a:path w="4046855" h="791209">
                  <a:moveTo>
                    <a:pt x="0" y="790677"/>
                  </a:moveTo>
                  <a:lnTo>
                    <a:pt x="4046819" y="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 flipH="1">
              <a:off x="5821858" y="8858368"/>
              <a:ext cx="4628085" cy="1488143"/>
            </a:xfrm>
            <a:custGeom>
              <a:avLst/>
              <a:gdLst/>
              <a:ahLst/>
              <a:cxnLst/>
              <a:rect l="l" t="t" r="r" b="b"/>
              <a:pathLst>
                <a:path w="4900930" h="1031240">
                  <a:moveTo>
                    <a:pt x="0" y="0"/>
                  </a:moveTo>
                  <a:lnTo>
                    <a:pt x="4900374" y="1031099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1304485" y="8586111"/>
              <a:ext cx="4450169" cy="2035405"/>
            </a:xfrm>
            <a:custGeom>
              <a:avLst/>
              <a:gdLst/>
              <a:ahLst/>
              <a:cxnLst/>
              <a:rect l="l" t="t" r="r" b="b"/>
              <a:pathLst>
                <a:path w="4050030" h="207009">
                  <a:moveTo>
                    <a:pt x="0" y="0"/>
                  </a:moveTo>
                  <a:lnTo>
                    <a:pt x="4049771" y="206653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 flipV="1">
              <a:off x="10936182" y="7899102"/>
              <a:ext cx="4569536" cy="821709"/>
            </a:xfrm>
            <a:custGeom>
              <a:avLst/>
              <a:gdLst/>
              <a:ahLst/>
              <a:cxnLst/>
              <a:rect l="l" t="t" r="r" b="b"/>
              <a:pathLst>
                <a:path w="4483734" h="66040">
                  <a:moveTo>
                    <a:pt x="0" y="65872"/>
                  </a:moveTo>
                  <a:lnTo>
                    <a:pt x="4483695" y="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928987" y="3715985"/>
              <a:ext cx="6029711" cy="2245481"/>
            </a:xfrm>
            <a:custGeom>
              <a:avLst/>
              <a:gdLst/>
              <a:ahLst/>
              <a:cxnLst/>
              <a:rect l="l" t="t" r="r" b="b"/>
              <a:pathLst>
                <a:path w="6007734" h="2092325">
                  <a:moveTo>
                    <a:pt x="6007680" y="2091842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029700" y="4658148"/>
              <a:ext cx="5457918" cy="2205435"/>
            </a:xfrm>
            <a:custGeom>
              <a:avLst/>
              <a:gdLst/>
              <a:ahLst/>
              <a:cxnLst/>
              <a:rect l="l" t="t" r="r" b="b"/>
              <a:pathLst>
                <a:path w="5440045" h="1938654">
                  <a:moveTo>
                    <a:pt x="5439918" y="1938642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857105" y="5469774"/>
              <a:ext cx="5448852" cy="1703607"/>
            </a:xfrm>
            <a:custGeom>
              <a:avLst/>
              <a:gdLst/>
              <a:ahLst/>
              <a:cxnLst/>
              <a:rect l="l" t="t" r="r" b="b"/>
              <a:pathLst>
                <a:path w="5135880" h="1351915">
                  <a:moveTo>
                    <a:pt x="5135875" y="1351435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481787" y="6722285"/>
              <a:ext cx="5705475" cy="619125"/>
            </a:xfrm>
            <a:custGeom>
              <a:avLst/>
              <a:gdLst/>
              <a:ahLst/>
              <a:cxnLst/>
              <a:rect l="l" t="t" r="r" b="b"/>
              <a:pathLst>
                <a:path w="5705475" h="619125">
                  <a:moveTo>
                    <a:pt x="0" y="0"/>
                  </a:moveTo>
                  <a:lnTo>
                    <a:pt x="5705260" y="618504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743311" y="7424308"/>
              <a:ext cx="5141595" cy="93980"/>
            </a:xfrm>
            <a:custGeom>
              <a:avLst/>
              <a:gdLst/>
              <a:ahLst/>
              <a:cxnLst/>
              <a:rect l="l" t="t" r="r" b="b"/>
              <a:pathLst>
                <a:path w="5141595" h="93979">
                  <a:moveTo>
                    <a:pt x="0" y="93787"/>
                  </a:moveTo>
                  <a:lnTo>
                    <a:pt x="5141204" y="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230237" y="7989694"/>
              <a:ext cx="5078730" cy="586105"/>
            </a:xfrm>
            <a:custGeom>
              <a:avLst/>
              <a:gdLst/>
              <a:ahLst/>
              <a:cxnLst/>
              <a:rect l="l" t="t" r="r" b="b"/>
              <a:pathLst>
                <a:path w="5078730" h="586104">
                  <a:moveTo>
                    <a:pt x="0" y="585961"/>
                  </a:moveTo>
                  <a:lnTo>
                    <a:pt x="5078379" y="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376832" y="8052110"/>
              <a:ext cx="5507990" cy="1424305"/>
            </a:xfrm>
            <a:custGeom>
              <a:avLst/>
              <a:gdLst/>
              <a:ahLst/>
              <a:cxnLst/>
              <a:rect l="l" t="t" r="r" b="b"/>
              <a:pathLst>
                <a:path w="5507990" h="1424304">
                  <a:moveTo>
                    <a:pt x="5507874" y="0"/>
                  </a:moveTo>
                  <a:lnTo>
                    <a:pt x="0" y="142404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6" name="Picture 55">
            <a:extLst>
              <a:ext uri="{FF2B5EF4-FFF2-40B4-BE49-F238E27FC236}">
                <a16:creationId xmlns:a16="http://schemas.microsoft.com/office/drawing/2014/main" id="{C30A82F0-DC99-E368-B8BF-F742884A32A0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5650" y="9561875"/>
            <a:ext cx="3006324" cy="360000"/>
          </a:xfrm>
          <a:prstGeom prst="rect">
            <a:avLst/>
          </a:prstGeom>
        </p:spPr>
      </p:pic>
      <p:sp>
        <p:nvSpPr>
          <p:cNvPr id="57" name="object 47">
            <a:extLst>
              <a:ext uri="{FF2B5EF4-FFF2-40B4-BE49-F238E27FC236}">
                <a16:creationId xmlns:a16="http://schemas.microsoft.com/office/drawing/2014/main" id="{955BEF13-63CA-D412-3D99-D1D7037113EE}"/>
              </a:ext>
            </a:extLst>
          </p:cNvPr>
          <p:cNvSpPr/>
          <p:nvPr/>
        </p:nvSpPr>
        <p:spPr>
          <a:xfrm flipV="1">
            <a:off x="12357679" y="8240308"/>
            <a:ext cx="3549375" cy="1455655"/>
          </a:xfrm>
          <a:custGeom>
            <a:avLst/>
            <a:gdLst/>
            <a:ahLst/>
            <a:cxnLst/>
            <a:rect l="l" t="t" r="r" b="b"/>
            <a:pathLst>
              <a:path w="4483734" h="66040">
                <a:moveTo>
                  <a:pt x="0" y="65872"/>
                </a:moveTo>
                <a:lnTo>
                  <a:pt x="4483695" y="0"/>
                </a:lnTo>
              </a:path>
            </a:pathLst>
          </a:custGeom>
          <a:ln w="209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47">
            <a:extLst>
              <a:ext uri="{FF2B5EF4-FFF2-40B4-BE49-F238E27FC236}">
                <a16:creationId xmlns:a16="http://schemas.microsoft.com/office/drawing/2014/main" id="{FBE21EC3-CA0C-0832-E635-8A265E5E2D28}"/>
              </a:ext>
            </a:extLst>
          </p:cNvPr>
          <p:cNvSpPr/>
          <p:nvPr/>
        </p:nvSpPr>
        <p:spPr>
          <a:xfrm>
            <a:off x="10936182" y="7131348"/>
            <a:ext cx="4936951" cy="443568"/>
          </a:xfrm>
          <a:custGeom>
            <a:avLst/>
            <a:gdLst/>
            <a:ahLst/>
            <a:cxnLst/>
            <a:rect l="l" t="t" r="r" b="b"/>
            <a:pathLst>
              <a:path w="4483734" h="66040">
                <a:moveTo>
                  <a:pt x="0" y="65872"/>
                </a:moveTo>
                <a:lnTo>
                  <a:pt x="4483695" y="0"/>
                </a:lnTo>
              </a:path>
            </a:pathLst>
          </a:custGeom>
          <a:ln w="209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499E7D3C-9E58-3255-A35E-AEC7561B1F73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8269" y="7027654"/>
            <a:ext cx="2965207" cy="303421"/>
          </a:xfrm>
          <a:prstGeom prst="rect">
            <a:avLst/>
          </a:prstGeom>
        </p:spPr>
      </p:pic>
      <p:sp>
        <p:nvSpPr>
          <p:cNvPr id="55" name="object 47">
            <a:extLst>
              <a:ext uri="{FF2B5EF4-FFF2-40B4-BE49-F238E27FC236}">
                <a16:creationId xmlns:a16="http://schemas.microsoft.com/office/drawing/2014/main" id="{788CA315-072D-74DA-1D9E-BEFC80617944}"/>
              </a:ext>
            </a:extLst>
          </p:cNvPr>
          <p:cNvSpPr/>
          <p:nvPr/>
        </p:nvSpPr>
        <p:spPr>
          <a:xfrm flipV="1">
            <a:off x="11578514" y="7728566"/>
            <a:ext cx="4294619" cy="323544"/>
          </a:xfrm>
          <a:custGeom>
            <a:avLst/>
            <a:gdLst/>
            <a:ahLst/>
            <a:cxnLst/>
            <a:rect l="l" t="t" r="r" b="b"/>
            <a:pathLst>
              <a:path w="4483734" h="66040">
                <a:moveTo>
                  <a:pt x="0" y="65872"/>
                </a:moveTo>
                <a:lnTo>
                  <a:pt x="4483695" y="0"/>
                </a:lnTo>
              </a:path>
            </a:pathLst>
          </a:custGeom>
          <a:ln w="209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1" name="Picture 60" descr="A white circle on a black background&#10;&#10;Description automatically generated">
            <a:extLst>
              <a:ext uri="{FF2B5EF4-FFF2-40B4-BE49-F238E27FC236}">
                <a16:creationId xmlns:a16="http://schemas.microsoft.com/office/drawing/2014/main" id="{6F3C6CB3-26AB-0287-88F1-5614050849D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6784" y="7717037"/>
            <a:ext cx="2046266" cy="511824"/>
          </a:xfrm>
          <a:prstGeom prst="rect">
            <a:avLst/>
          </a:prstGeom>
        </p:spPr>
      </p:pic>
      <p:pic>
        <p:nvPicPr>
          <p:cNvPr id="62" name="object 5">
            <a:extLst>
              <a:ext uri="{FF2B5EF4-FFF2-40B4-BE49-F238E27FC236}">
                <a16:creationId xmlns:a16="http://schemas.microsoft.com/office/drawing/2014/main" id="{001C2C3D-4A66-74F6-41BB-22C87A336B81}"/>
              </a:ext>
            </a:extLst>
          </p:cNvPr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7847328" y="15875"/>
            <a:ext cx="2186922" cy="936000"/>
          </a:xfrm>
          <a:prstGeom prst="rect">
            <a:avLst/>
          </a:prstGeom>
        </p:spPr>
      </p:pic>
      <p:grpSp>
        <p:nvGrpSpPr>
          <p:cNvPr id="81" name="object 10">
            <a:extLst>
              <a:ext uri="{FF2B5EF4-FFF2-40B4-BE49-F238E27FC236}">
                <a16:creationId xmlns:a16="http://schemas.microsoft.com/office/drawing/2014/main" id="{8436867A-A52E-6852-5E88-79ACEA5AA20F}"/>
              </a:ext>
            </a:extLst>
          </p:cNvPr>
          <p:cNvGrpSpPr>
            <a:grpSpLocks noChangeAspect="1"/>
          </p:cNvGrpSpPr>
          <p:nvPr/>
        </p:nvGrpSpPr>
        <p:grpSpPr>
          <a:xfrm>
            <a:off x="984250" y="10661350"/>
            <a:ext cx="1411777" cy="648000"/>
            <a:chOff x="16376463" y="0"/>
            <a:chExt cx="2555240" cy="1172845"/>
          </a:xfrm>
        </p:grpSpPr>
        <p:sp>
          <p:nvSpPr>
            <p:cNvPr id="82" name="object 11">
              <a:extLst>
                <a:ext uri="{FF2B5EF4-FFF2-40B4-BE49-F238E27FC236}">
                  <a16:creationId xmlns:a16="http://schemas.microsoft.com/office/drawing/2014/main" id="{FD8FC29B-3AE0-A6A7-B0D0-2072AB11D6F7}"/>
                </a:ext>
              </a:extLst>
            </p:cNvPr>
            <p:cNvSpPr/>
            <p:nvPr/>
          </p:nvSpPr>
          <p:spPr>
            <a:xfrm>
              <a:off x="16376463" y="0"/>
              <a:ext cx="2555240" cy="1172845"/>
            </a:xfrm>
            <a:custGeom>
              <a:avLst/>
              <a:gdLst/>
              <a:ahLst/>
              <a:cxnLst/>
              <a:rect l="l" t="t" r="r" b="b"/>
              <a:pathLst>
                <a:path w="2555240" h="1172845">
                  <a:moveTo>
                    <a:pt x="2554896" y="0"/>
                  </a:moveTo>
                  <a:lnTo>
                    <a:pt x="0" y="0"/>
                  </a:lnTo>
                  <a:lnTo>
                    <a:pt x="0" y="1172739"/>
                  </a:lnTo>
                  <a:lnTo>
                    <a:pt x="2554896" y="1172739"/>
                  </a:lnTo>
                  <a:lnTo>
                    <a:pt x="2554896" y="0"/>
                  </a:lnTo>
                  <a:close/>
                </a:path>
              </a:pathLst>
            </a:custGeom>
            <a:solidFill>
              <a:srgbClr val="00B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12">
              <a:extLst>
                <a:ext uri="{FF2B5EF4-FFF2-40B4-BE49-F238E27FC236}">
                  <a16:creationId xmlns:a16="http://schemas.microsoft.com/office/drawing/2014/main" id="{4334B1F0-BE93-4FD5-0503-2F230A61653B}"/>
                </a:ext>
              </a:extLst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6753415" y="286619"/>
              <a:ext cx="1800992" cy="536679"/>
            </a:xfrm>
            <a:prstGeom prst="rect">
              <a:avLst/>
            </a:prstGeom>
          </p:spPr>
        </p:pic>
      </p:grpSp>
      <p:sp>
        <p:nvSpPr>
          <p:cNvPr id="86" name="object 44">
            <a:extLst>
              <a:ext uri="{FF2B5EF4-FFF2-40B4-BE49-F238E27FC236}">
                <a16:creationId xmlns:a16="http://schemas.microsoft.com/office/drawing/2014/main" id="{A27225ED-CDE9-B05B-8EA9-0B3C842D6CB8}"/>
              </a:ext>
            </a:extLst>
          </p:cNvPr>
          <p:cNvSpPr/>
          <p:nvPr/>
        </p:nvSpPr>
        <p:spPr>
          <a:xfrm>
            <a:off x="10936182" y="6550108"/>
            <a:ext cx="5422091" cy="899751"/>
          </a:xfrm>
          <a:custGeom>
            <a:avLst/>
            <a:gdLst/>
            <a:ahLst/>
            <a:cxnLst/>
            <a:rect l="l" t="t" r="r" b="b"/>
            <a:pathLst>
              <a:path w="4046855" h="791209">
                <a:moveTo>
                  <a:pt x="0" y="790677"/>
                </a:moveTo>
                <a:lnTo>
                  <a:pt x="4046819" y="0"/>
                </a:lnTo>
              </a:path>
            </a:pathLst>
          </a:custGeom>
          <a:ln w="209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Picture 1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536584B9-7B34-80FD-C585-08B72C1CFC58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4722" y="6023576"/>
            <a:ext cx="1714528" cy="859786"/>
          </a:xfrm>
          <a:prstGeom prst="rect">
            <a:avLst/>
          </a:prstGeom>
        </p:spPr>
      </p:pic>
      <p:pic>
        <p:nvPicPr>
          <p:cNvPr id="15" name="Picture 14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059ED39F-E622-2531-5853-9D113F4DEC5C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601" y="5676544"/>
            <a:ext cx="1673849" cy="740131"/>
          </a:xfrm>
          <a:prstGeom prst="rect">
            <a:avLst/>
          </a:prstGeom>
        </p:spPr>
      </p:pic>
      <p:sp>
        <p:nvSpPr>
          <p:cNvPr id="17" name="object 50">
            <a:extLst>
              <a:ext uri="{FF2B5EF4-FFF2-40B4-BE49-F238E27FC236}">
                <a16:creationId xmlns:a16="http://schemas.microsoft.com/office/drawing/2014/main" id="{9A7105F9-7D0A-50C5-A7C2-A95CA64BFA33}"/>
              </a:ext>
            </a:extLst>
          </p:cNvPr>
          <p:cNvSpPr/>
          <p:nvPr/>
        </p:nvSpPr>
        <p:spPr>
          <a:xfrm>
            <a:off x="3928987" y="6084228"/>
            <a:ext cx="5529370" cy="1241553"/>
          </a:xfrm>
          <a:custGeom>
            <a:avLst/>
            <a:gdLst/>
            <a:ahLst/>
            <a:cxnLst/>
            <a:rect l="l" t="t" r="r" b="b"/>
            <a:pathLst>
              <a:path w="5135880" h="1351915">
                <a:moveTo>
                  <a:pt x="5135875" y="1351435"/>
                </a:moveTo>
                <a:lnTo>
                  <a:pt x="0" y="0"/>
                </a:lnTo>
              </a:path>
            </a:pathLst>
          </a:custGeom>
          <a:ln w="209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0297FDF-A8D2-3C4E-ACA0-55BAC9222F68}"/>
              </a:ext>
            </a:extLst>
          </p:cNvPr>
          <p:cNvGrpSpPr/>
          <p:nvPr/>
        </p:nvGrpSpPr>
        <p:grpSpPr>
          <a:xfrm>
            <a:off x="12785815" y="1337060"/>
            <a:ext cx="3612516" cy="1535410"/>
            <a:chOff x="14711593" y="941950"/>
            <a:chExt cx="3612516" cy="1535410"/>
          </a:xfrm>
        </p:grpSpPr>
        <p:grpSp>
          <p:nvGrpSpPr>
            <p:cNvPr id="35" name="object 14">
              <a:extLst>
                <a:ext uri="{FF2B5EF4-FFF2-40B4-BE49-F238E27FC236}">
                  <a16:creationId xmlns:a16="http://schemas.microsoft.com/office/drawing/2014/main" id="{225F18E3-91B3-107B-AA71-ADD1BE056EDA}"/>
                </a:ext>
              </a:extLst>
            </p:cNvPr>
            <p:cNvGrpSpPr/>
            <p:nvPr/>
          </p:nvGrpSpPr>
          <p:grpSpPr>
            <a:xfrm>
              <a:off x="14711594" y="941950"/>
              <a:ext cx="3612515" cy="607695"/>
              <a:chOff x="14711594" y="941950"/>
              <a:chExt cx="3612515" cy="607695"/>
            </a:xfrm>
          </p:grpSpPr>
          <p:pic>
            <p:nvPicPr>
              <p:cNvPr id="63" name="object 15">
                <a:extLst>
                  <a:ext uri="{FF2B5EF4-FFF2-40B4-BE49-F238E27FC236}">
                    <a16:creationId xmlns:a16="http://schemas.microsoft.com/office/drawing/2014/main" id="{906343AE-13C0-8793-0979-30BF40170EEA}"/>
                  </a:ext>
                </a:extLst>
              </p:cNvPr>
              <p:cNvPicPr/>
              <p:nvPr/>
            </p:nvPicPr>
            <p:blipFill>
              <a:blip r:embed="rId24" cstate="print"/>
              <a:stretch>
                <a:fillRect/>
              </a:stretch>
            </p:blipFill>
            <p:spPr>
              <a:xfrm>
                <a:off x="14826774" y="1129831"/>
                <a:ext cx="1978997" cy="231542"/>
              </a:xfrm>
              <a:prstGeom prst="rect">
                <a:avLst/>
              </a:prstGeom>
            </p:spPr>
          </p:pic>
          <p:sp>
            <p:nvSpPr>
              <p:cNvPr id="64" name="object 16">
                <a:extLst>
                  <a:ext uri="{FF2B5EF4-FFF2-40B4-BE49-F238E27FC236}">
                    <a16:creationId xmlns:a16="http://schemas.microsoft.com/office/drawing/2014/main" id="{2EE68B70-6B56-5F3C-DE1C-5BABB1F20811}"/>
                  </a:ext>
                </a:extLst>
              </p:cNvPr>
              <p:cNvSpPr/>
              <p:nvPr/>
            </p:nvSpPr>
            <p:spPr>
              <a:xfrm>
                <a:off x="14711594" y="941950"/>
                <a:ext cx="3612515" cy="607695"/>
              </a:xfrm>
              <a:custGeom>
                <a:avLst/>
                <a:gdLst/>
                <a:ahLst/>
                <a:cxnLst/>
                <a:rect l="l" t="t" r="r" b="b"/>
                <a:pathLst>
                  <a:path w="3612515" h="607694">
                    <a:moveTo>
                      <a:pt x="0" y="607311"/>
                    </a:moveTo>
                    <a:lnTo>
                      <a:pt x="3612455" y="607311"/>
                    </a:lnTo>
                    <a:lnTo>
                      <a:pt x="3612455" y="0"/>
                    </a:lnTo>
                    <a:lnTo>
                      <a:pt x="0" y="0"/>
                    </a:lnTo>
                    <a:lnTo>
                      <a:pt x="0" y="607311"/>
                    </a:lnTo>
                    <a:close/>
                  </a:path>
                </a:pathLst>
              </a:custGeom>
              <a:ln w="1047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42B4E7"/>
                  </a:solidFill>
                </a:endParaRPr>
              </a:p>
            </p:txBody>
          </p:sp>
          <p:sp>
            <p:nvSpPr>
              <p:cNvPr id="65" name="object 17">
                <a:extLst>
                  <a:ext uri="{FF2B5EF4-FFF2-40B4-BE49-F238E27FC236}">
                    <a16:creationId xmlns:a16="http://schemas.microsoft.com/office/drawing/2014/main" id="{F3BD2357-5EF8-5D11-4E2A-D1921957A458}"/>
                  </a:ext>
                </a:extLst>
              </p:cNvPr>
              <p:cNvSpPr/>
              <p:nvPr/>
            </p:nvSpPr>
            <p:spPr>
              <a:xfrm>
                <a:off x="16920951" y="1114716"/>
                <a:ext cx="0" cy="262255"/>
              </a:xfrm>
              <a:custGeom>
                <a:avLst/>
                <a:gdLst/>
                <a:ahLst/>
                <a:cxnLst/>
                <a:rect l="l" t="t" r="r" b="b"/>
                <a:pathLst>
                  <a:path h="262255">
                    <a:moveTo>
                      <a:pt x="0" y="0"/>
                    </a:moveTo>
                    <a:lnTo>
                      <a:pt x="0" y="261772"/>
                    </a:lnTo>
                  </a:path>
                </a:pathLst>
              </a:custGeom>
              <a:ln w="20941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42B4E7"/>
                  </a:solidFill>
                </a:endParaRPr>
              </a:p>
            </p:txBody>
          </p:sp>
        </p:grpSp>
        <p:grpSp>
          <p:nvGrpSpPr>
            <p:cNvPr id="36" name="object 18">
              <a:extLst>
                <a:ext uri="{FF2B5EF4-FFF2-40B4-BE49-F238E27FC236}">
                  <a16:creationId xmlns:a16="http://schemas.microsoft.com/office/drawing/2014/main" id="{5248B7D0-7199-2252-7CAA-EB57959BD531}"/>
                </a:ext>
              </a:extLst>
            </p:cNvPr>
            <p:cNvGrpSpPr/>
            <p:nvPr/>
          </p:nvGrpSpPr>
          <p:grpSpPr>
            <a:xfrm>
              <a:off x="14711593" y="1764890"/>
              <a:ext cx="2926715" cy="712470"/>
              <a:chOff x="14711593" y="1755094"/>
              <a:chExt cx="2926715" cy="712470"/>
            </a:xfrm>
          </p:grpSpPr>
          <p:sp>
            <p:nvSpPr>
              <p:cNvPr id="39" name="object 19">
                <a:extLst>
                  <a:ext uri="{FF2B5EF4-FFF2-40B4-BE49-F238E27FC236}">
                    <a16:creationId xmlns:a16="http://schemas.microsoft.com/office/drawing/2014/main" id="{DB8032E6-329B-2D46-DD08-5355AC63DE1E}"/>
                  </a:ext>
                </a:extLst>
              </p:cNvPr>
              <p:cNvSpPr/>
              <p:nvPr/>
            </p:nvSpPr>
            <p:spPr>
              <a:xfrm>
                <a:off x="14711593" y="1755094"/>
                <a:ext cx="2926715" cy="712470"/>
              </a:xfrm>
              <a:custGeom>
                <a:avLst/>
                <a:gdLst/>
                <a:ahLst/>
                <a:cxnLst/>
                <a:rect l="l" t="t" r="r" b="b"/>
                <a:pathLst>
                  <a:path w="2926715" h="712469">
                    <a:moveTo>
                      <a:pt x="0" y="712020"/>
                    </a:moveTo>
                    <a:lnTo>
                      <a:pt x="2926612" y="712020"/>
                    </a:lnTo>
                    <a:lnTo>
                      <a:pt x="2926612" y="0"/>
                    </a:lnTo>
                    <a:lnTo>
                      <a:pt x="0" y="0"/>
                    </a:lnTo>
                    <a:lnTo>
                      <a:pt x="0" y="712020"/>
                    </a:lnTo>
                    <a:close/>
                  </a:path>
                </a:pathLst>
              </a:custGeom>
              <a:ln w="1047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40" name="object 20">
                <a:extLst>
                  <a:ext uri="{FF2B5EF4-FFF2-40B4-BE49-F238E27FC236}">
                    <a16:creationId xmlns:a16="http://schemas.microsoft.com/office/drawing/2014/main" id="{D47133D8-4B65-9AC0-432D-08AE77F79EAF}"/>
                  </a:ext>
                </a:extLst>
              </p:cNvPr>
              <p:cNvPicPr/>
              <p:nvPr/>
            </p:nvPicPr>
            <p:blipFill>
              <a:blip r:embed="rId25" cstate="print"/>
              <a:stretch>
                <a:fillRect/>
              </a:stretch>
            </p:blipFill>
            <p:spPr>
              <a:xfrm>
                <a:off x="14841735" y="1899354"/>
                <a:ext cx="1317106" cy="458353"/>
              </a:xfrm>
              <a:prstGeom prst="rect">
                <a:avLst/>
              </a:prstGeom>
            </p:spPr>
          </p:pic>
          <p:sp>
            <p:nvSpPr>
              <p:cNvPr id="59" name="object 21">
                <a:extLst>
                  <a:ext uri="{FF2B5EF4-FFF2-40B4-BE49-F238E27FC236}">
                    <a16:creationId xmlns:a16="http://schemas.microsoft.com/office/drawing/2014/main" id="{917A47CA-A8B8-AF16-DE67-DB08D1E3D4AD}"/>
                  </a:ext>
                </a:extLst>
              </p:cNvPr>
              <p:cNvSpPr/>
              <p:nvPr/>
            </p:nvSpPr>
            <p:spPr>
              <a:xfrm>
                <a:off x="16296941" y="1906774"/>
                <a:ext cx="0" cy="440055"/>
              </a:xfrm>
              <a:custGeom>
                <a:avLst/>
                <a:gdLst/>
                <a:ahLst/>
                <a:cxnLst/>
                <a:rect l="l" t="t" r="r" b="b"/>
                <a:pathLst>
                  <a:path h="440055">
                    <a:moveTo>
                      <a:pt x="0" y="0"/>
                    </a:moveTo>
                    <a:lnTo>
                      <a:pt x="0" y="439777"/>
                    </a:lnTo>
                  </a:path>
                </a:pathLst>
              </a:custGeom>
              <a:ln w="20941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7" name="object 159">
              <a:extLst>
                <a:ext uri="{FF2B5EF4-FFF2-40B4-BE49-F238E27FC236}">
                  <a16:creationId xmlns:a16="http://schemas.microsoft.com/office/drawing/2014/main" id="{7E9A0B09-3FEB-FEA8-A606-5AD2455CC746}"/>
                </a:ext>
              </a:extLst>
            </p:cNvPr>
            <p:cNvSpPr txBox="1"/>
            <p:nvPr/>
          </p:nvSpPr>
          <p:spPr>
            <a:xfrm>
              <a:off x="17036132" y="1080890"/>
              <a:ext cx="1283310" cy="344966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>
                <a:lnSpc>
                  <a:spcPts val="1315"/>
                </a:lnSpc>
                <a:spcBef>
                  <a:spcPts val="90"/>
                </a:spcBef>
              </a:pPr>
              <a:r>
                <a:rPr sz="1100" spc="-10" dirty="0">
                  <a:solidFill>
                    <a:srgbClr val="FFFFFF"/>
                  </a:solidFill>
                  <a:latin typeface="Arial"/>
                  <a:cs typeface="Arial"/>
                </a:rPr>
                <a:t>Pan-Europe;</a:t>
              </a:r>
              <a:endParaRPr sz="1100" dirty="0">
                <a:latin typeface="Arial"/>
                <a:cs typeface="Arial"/>
              </a:endParaRPr>
            </a:p>
            <a:p>
              <a:pPr>
                <a:lnSpc>
                  <a:spcPts val="1315"/>
                </a:lnSpc>
              </a:pPr>
              <a:r>
                <a:rPr sz="1100" spc="-10" dirty="0">
                  <a:solidFill>
                    <a:srgbClr val="FFFFFF"/>
                  </a:solidFill>
                  <a:latin typeface="Arial"/>
                  <a:cs typeface="Arial"/>
                </a:rPr>
                <a:t>Pan-Asia-Pacifict</a:t>
              </a:r>
              <a:endParaRPr sz="1100" dirty="0">
                <a:latin typeface="Arial"/>
                <a:cs typeface="Arial"/>
              </a:endParaRPr>
            </a:p>
          </p:txBody>
        </p:sp>
        <p:sp>
          <p:nvSpPr>
            <p:cNvPr id="38" name="object 161">
              <a:extLst>
                <a:ext uri="{FF2B5EF4-FFF2-40B4-BE49-F238E27FC236}">
                  <a16:creationId xmlns:a16="http://schemas.microsoft.com/office/drawing/2014/main" id="{7EC2B9FB-3940-766E-B737-7CD93026914F}"/>
                </a:ext>
              </a:extLst>
            </p:cNvPr>
            <p:cNvSpPr txBox="1"/>
            <p:nvPr/>
          </p:nvSpPr>
          <p:spPr>
            <a:xfrm>
              <a:off x="16433615" y="1887921"/>
              <a:ext cx="1068705" cy="446405"/>
            </a:xfrm>
            <a:prstGeom prst="rect">
              <a:avLst/>
            </a:prstGeom>
            <a:ln w="11570">
              <a:solidFill>
                <a:srgbClr val="000000"/>
              </a:solidFill>
            </a:ln>
          </p:spPr>
          <p:txBody>
            <a:bodyPr vert="horz" wrap="square" lIns="0" tIns="0" rIns="0" bIns="0" rtlCol="0">
              <a:spAutoFit/>
            </a:bodyPr>
            <a:lstStyle/>
            <a:p>
              <a:pPr marL="5715">
                <a:lnSpc>
                  <a:spcPts val="1060"/>
                </a:lnSpc>
              </a:pPr>
              <a:r>
                <a:rPr sz="1100" dirty="0">
                  <a:solidFill>
                    <a:srgbClr val="FFFFFF"/>
                  </a:solidFill>
                  <a:latin typeface="Arial"/>
                  <a:cs typeface="Arial"/>
                </a:rPr>
                <a:t>France,</a:t>
              </a:r>
              <a:r>
                <a:rPr sz="1100" spc="-45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100" spc="-10" dirty="0">
                  <a:solidFill>
                    <a:srgbClr val="FFFFFF"/>
                  </a:solidFill>
                  <a:latin typeface="Arial"/>
                  <a:cs typeface="Arial"/>
                </a:rPr>
                <a:t>MENA,</a:t>
              </a:r>
              <a:endParaRPr sz="1100" dirty="0">
                <a:latin typeface="Arial"/>
                <a:cs typeface="Arial"/>
              </a:endParaRPr>
            </a:p>
            <a:p>
              <a:pPr marL="5715">
                <a:lnSpc>
                  <a:spcPts val="1310"/>
                </a:lnSpc>
              </a:pPr>
              <a:r>
                <a:rPr sz="1100" dirty="0">
                  <a:solidFill>
                    <a:srgbClr val="FFFFFF"/>
                  </a:solidFill>
                  <a:latin typeface="Arial"/>
                  <a:cs typeface="Arial"/>
                </a:rPr>
                <a:t>Africa,</a:t>
              </a:r>
              <a:r>
                <a:rPr sz="1100" spc="-2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100" spc="-10" dirty="0">
                  <a:solidFill>
                    <a:srgbClr val="FFFFFF"/>
                  </a:solidFill>
                  <a:latin typeface="Arial"/>
                  <a:cs typeface="Arial"/>
                </a:rPr>
                <a:t>Pan-Asia-</a:t>
              </a:r>
              <a:endParaRPr sz="1100" dirty="0">
                <a:latin typeface="Arial"/>
                <a:cs typeface="Arial"/>
              </a:endParaRPr>
            </a:p>
            <a:p>
              <a:pPr marL="5715">
                <a:lnSpc>
                  <a:spcPts val="1140"/>
                </a:lnSpc>
              </a:pPr>
              <a:r>
                <a:rPr sz="1100" spc="-10" dirty="0">
                  <a:solidFill>
                    <a:srgbClr val="FFFFFF"/>
                  </a:solidFill>
                  <a:latin typeface="Arial"/>
                  <a:cs typeface="Arial"/>
                </a:rPr>
                <a:t>Pacific,</a:t>
              </a:r>
              <a:r>
                <a:rPr sz="1100" spc="-3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100" spc="-10" dirty="0">
                  <a:solidFill>
                    <a:srgbClr val="FFFFFF"/>
                  </a:solidFill>
                  <a:latin typeface="Arial"/>
                  <a:cs typeface="Arial"/>
                </a:rPr>
                <a:t>Americas</a:t>
              </a:r>
              <a:endParaRPr sz="1100" dirty="0">
                <a:latin typeface="Arial"/>
                <a:cs typeface="Arial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0EC95830-6E74-AE70-CDCE-0F1D2CE336EF}"/>
              </a:ext>
            </a:extLst>
          </p:cNvPr>
          <p:cNvGrpSpPr/>
          <p:nvPr/>
        </p:nvGrpSpPr>
        <p:grpSpPr>
          <a:xfrm>
            <a:off x="16492743" y="1332000"/>
            <a:ext cx="2682539" cy="607695"/>
            <a:chOff x="16492743" y="1311275"/>
            <a:chExt cx="2682539" cy="607695"/>
          </a:xfrm>
        </p:grpSpPr>
        <p:sp>
          <p:nvSpPr>
            <p:cNvPr id="79" name="object 16">
              <a:extLst>
                <a:ext uri="{FF2B5EF4-FFF2-40B4-BE49-F238E27FC236}">
                  <a16:creationId xmlns:a16="http://schemas.microsoft.com/office/drawing/2014/main" id="{129365B0-2DAF-C40D-2A73-56A944C13F5C}"/>
                </a:ext>
              </a:extLst>
            </p:cNvPr>
            <p:cNvSpPr/>
            <p:nvPr/>
          </p:nvSpPr>
          <p:spPr>
            <a:xfrm>
              <a:off x="16492743" y="1311275"/>
              <a:ext cx="2682539" cy="607695"/>
            </a:xfrm>
            <a:custGeom>
              <a:avLst/>
              <a:gdLst/>
              <a:ahLst/>
              <a:cxnLst/>
              <a:rect l="l" t="t" r="r" b="b"/>
              <a:pathLst>
                <a:path w="3612515" h="607694">
                  <a:moveTo>
                    <a:pt x="0" y="607311"/>
                  </a:moveTo>
                  <a:lnTo>
                    <a:pt x="3612455" y="607311"/>
                  </a:lnTo>
                  <a:lnTo>
                    <a:pt x="3612455" y="0"/>
                  </a:lnTo>
                  <a:lnTo>
                    <a:pt x="0" y="0"/>
                  </a:lnTo>
                  <a:lnTo>
                    <a:pt x="0" y="607311"/>
                  </a:lnTo>
                  <a:close/>
                </a:path>
              </a:pathLst>
            </a:custGeom>
            <a:ln w="104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42B4E7"/>
                </a:solidFill>
              </a:endParaRPr>
            </a:p>
          </p:txBody>
        </p:sp>
        <p:sp>
          <p:nvSpPr>
            <p:cNvPr id="80" name="object 17">
              <a:extLst>
                <a:ext uri="{FF2B5EF4-FFF2-40B4-BE49-F238E27FC236}">
                  <a16:creationId xmlns:a16="http://schemas.microsoft.com/office/drawing/2014/main" id="{878624CB-07D3-4D8B-4166-713667D32458}"/>
                </a:ext>
              </a:extLst>
            </p:cNvPr>
            <p:cNvSpPr/>
            <p:nvPr/>
          </p:nvSpPr>
          <p:spPr>
            <a:xfrm>
              <a:off x="17538775" y="1471815"/>
              <a:ext cx="0" cy="262255"/>
            </a:xfrm>
            <a:custGeom>
              <a:avLst/>
              <a:gdLst/>
              <a:ahLst/>
              <a:cxnLst/>
              <a:rect l="l" t="t" r="r" b="b"/>
              <a:pathLst>
                <a:path h="262255">
                  <a:moveTo>
                    <a:pt x="0" y="0"/>
                  </a:moveTo>
                  <a:lnTo>
                    <a:pt x="0" y="261772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42B4E7"/>
                </a:solidFill>
              </a:endParaRPr>
            </a:p>
          </p:txBody>
        </p:sp>
        <p:pic>
          <p:nvPicPr>
            <p:cNvPr id="84" name="Picture 2">
              <a:extLst>
                <a:ext uri="{FF2B5EF4-FFF2-40B4-BE49-F238E27FC236}">
                  <a16:creationId xmlns:a16="http://schemas.microsoft.com/office/drawing/2014/main" id="{9F6B1A20-793D-3BA8-23AB-549323AC5C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33363" y="1453150"/>
              <a:ext cx="801189" cy="3239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object 159">
              <a:extLst>
                <a:ext uri="{FF2B5EF4-FFF2-40B4-BE49-F238E27FC236}">
                  <a16:creationId xmlns:a16="http://schemas.microsoft.com/office/drawing/2014/main" id="{799F0E23-4346-779A-A337-77D56A9D2075}"/>
                </a:ext>
              </a:extLst>
            </p:cNvPr>
            <p:cNvSpPr txBox="1"/>
            <p:nvPr/>
          </p:nvSpPr>
          <p:spPr>
            <a:xfrm>
              <a:off x="17635743" y="1453150"/>
              <a:ext cx="1283310" cy="344966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>
                <a:lnSpc>
                  <a:spcPts val="1315"/>
                </a:lnSpc>
                <a:spcBef>
                  <a:spcPts val="90"/>
                </a:spcBef>
              </a:pPr>
              <a:r>
                <a:rPr lang="en-GB" sz="1100" spc="-10" dirty="0">
                  <a:solidFill>
                    <a:srgbClr val="FFFFFF"/>
                  </a:solidFill>
                  <a:latin typeface="Arial"/>
                  <a:cs typeface="Arial"/>
                </a:rPr>
                <a:t>Eurovision sports </a:t>
              </a:r>
              <a:r>
                <a:rPr lang="en-GB" sz="1100" spc="-10">
                  <a:solidFill>
                    <a:srgbClr val="FFFFFF"/>
                  </a:solidFill>
                  <a:latin typeface="Arial"/>
                  <a:cs typeface="Arial"/>
                </a:rPr>
                <a:t>News Pan-Europe </a:t>
              </a:r>
              <a:endParaRPr sz="1100" dirty="0">
                <a:latin typeface="Arial"/>
                <a:cs typeface="Arial"/>
              </a:endParaRPr>
            </a:p>
          </p:txBody>
        </p:sp>
      </p:grpSp>
      <p:pic>
        <p:nvPicPr>
          <p:cNvPr id="66" name="Picture 2" descr="undefined">
            <a:extLst>
              <a:ext uri="{FF2B5EF4-FFF2-40B4-BE49-F238E27FC236}">
                <a16:creationId xmlns:a16="http://schemas.microsoft.com/office/drawing/2014/main" id="{236B52C3-9512-9136-115B-FD6FD99EE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0" y="10531475"/>
            <a:ext cx="831936" cy="50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object 45">
            <a:extLst>
              <a:ext uri="{FF2B5EF4-FFF2-40B4-BE49-F238E27FC236}">
                <a16:creationId xmlns:a16="http://schemas.microsoft.com/office/drawing/2014/main" id="{F7342DC3-9AC3-41DE-06CA-0C8BB981F60B}"/>
              </a:ext>
            </a:extLst>
          </p:cNvPr>
          <p:cNvSpPr/>
          <p:nvPr/>
        </p:nvSpPr>
        <p:spPr>
          <a:xfrm flipH="1">
            <a:off x="8605987" y="9010768"/>
            <a:ext cx="1996354" cy="1504056"/>
          </a:xfrm>
          <a:custGeom>
            <a:avLst/>
            <a:gdLst/>
            <a:ahLst/>
            <a:cxnLst/>
            <a:rect l="l" t="t" r="r" b="b"/>
            <a:pathLst>
              <a:path w="4900930" h="1031240">
                <a:moveTo>
                  <a:pt x="0" y="0"/>
                </a:moveTo>
                <a:lnTo>
                  <a:pt x="4900374" y="1031099"/>
                </a:lnTo>
              </a:path>
            </a:pathLst>
          </a:custGeom>
          <a:ln w="209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3CC08C88-919B-5F9C-AD8C-E0588EF373BA}"/>
              </a:ext>
            </a:extLst>
          </p:cNvPr>
          <p:cNvSpPr/>
          <p:nvPr/>
        </p:nvSpPr>
        <p:spPr>
          <a:xfrm>
            <a:off x="-6350" y="0"/>
            <a:ext cx="20104100" cy="1905000"/>
          </a:xfrm>
          <a:prstGeom prst="rect">
            <a:avLst/>
          </a:prstGeom>
          <a:solidFill>
            <a:schemeClr val="tx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735627"/>
            <a:ext cx="17704462" cy="85215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European </a:t>
            </a:r>
            <a:r>
              <a:rPr spc="-10" dirty="0"/>
              <a:t>Broadcasters</a:t>
            </a:r>
            <a:r>
              <a:rPr lang="it-IT" spc="-10" dirty="0"/>
              <a:t> - LIVE | </a:t>
            </a:r>
            <a:r>
              <a:rPr lang="it-IT" spc="-10" dirty="0" err="1"/>
              <a:t>Rerun</a:t>
            </a:r>
            <a:r>
              <a:rPr lang="it-IT" spc="-10" dirty="0"/>
              <a:t> | </a:t>
            </a:r>
            <a:r>
              <a:rPr lang="it-IT" spc="-10" dirty="0" err="1"/>
              <a:t>Delayed</a:t>
            </a:r>
            <a:endParaRPr spc="-1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874132"/>
              </p:ext>
            </p:extLst>
          </p:nvPr>
        </p:nvGraphicFramePr>
        <p:xfrm>
          <a:off x="984250" y="2378075"/>
          <a:ext cx="18092630" cy="7945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9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4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5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52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68063">
                <a:tc>
                  <a:txBody>
                    <a:bodyPr/>
                    <a:lstStyle/>
                    <a:p>
                      <a:pPr marL="582930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Territories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Broadcaster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6130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sz="2650" b="1" spc="8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Info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39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25"/>
                        </a:spcBef>
                      </a:pPr>
                      <a:r>
                        <a:rPr sz="2650" b="1" spc="12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Local</a:t>
                      </a:r>
                      <a:r>
                        <a:rPr sz="2650" b="1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time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unless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9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stated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90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37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Pan-Europe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it-IT" sz="1800" dirty="0" err="1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excluding</a:t>
                      </a:r>
                      <a:r>
                        <a:rPr lang="it-IT" sz="18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 Germany, UK)</a:t>
                      </a:r>
                      <a:endParaRPr lang="en-GB" sz="1800" dirty="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8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2000" b="0" i="0" u="none" strike="noStrike" kern="0" cap="none" spc="75" normalizeH="0" baseline="0" noProof="0" dirty="0">
                        <a:ln>
                          <a:noFill/>
                        </a:ln>
                        <a:solidFill>
                          <a:srgbClr val="0A0032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TV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Rerun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Partial Race on 01/09 19:30-22:00 on Eurosport 1</a:t>
                      </a:r>
                    </a:p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Rerun on 04/09 08:30-09:30 on Eurosport 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6713020"/>
                  </a:ext>
                </a:extLst>
              </a:tr>
              <a:tr h="11337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Pan-Europe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(AHO, ALB, ARM, AZE, CYP, EST, GEO, GRE, ISL, ISR, LAT, LIE, LTU, LUX, MDA, MLT, SUI, TUR, UKR)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8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2000" b="0" i="0" u="none" strike="noStrike" kern="0" cap="none" spc="75" normalizeH="0" baseline="0" noProof="0" dirty="0">
                        <a:ln>
                          <a:noFill/>
                        </a:ln>
                        <a:solidFill>
                          <a:srgbClr val="0A0032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Digital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Rerun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FP3 on 31/08 on Player</a:t>
                      </a:r>
                    </a:p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Qualification on 31/08 on Player</a:t>
                      </a:r>
                    </a:p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Full Race on 01/09 19:30-02:30 on Player</a:t>
                      </a:r>
                    </a:p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Rerun on 04/09 08:30-09:30 on Player</a:t>
                      </a:r>
                    </a:p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All TX available as VOD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3497218"/>
                  </a:ext>
                </a:extLst>
              </a:tr>
              <a:tr h="11337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Pan-Europe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(AND BIH, BUL, CRO, CZE, DEN, ESP, FIN,FRA, FRO, HUN, KOS, MKD, MNE, MON, NOR, POL, POR, ROU, SLO, SRB, SVK, SWE)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8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2000" b="0" i="0" u="none" strike="noStrike" kern="0" cap="none" spc="75" normalizeH="0" baseline="0" noProof="0" dirty="0">
                        <a:ln>
                          <a:noFill/>
                        </a:ln>
                        <a:solidFill>
                          <a:srgbClr val="0A0032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Digital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Rerun</a:t>
                      </a:r>
                    </a:p>
                    <a:p>
                      <a:pPr marL="40005" indent="-457200" algn="ctr">
                        <a:lnSpc>
                          <a:spcPct val="100000"/>
                        </a:lnSpc>
                      </a:pPr>
                      <a:endParaRPr lang="de-DE"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FP3 on 31/08 on Max</a:t>
                      </a:r>
                    </a:p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Qualification on 31/08 on Max</a:t>
                      </a:r>
                    </a:p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Full Race on 01/09 19:30-02:30 on Max</a:t>
                      </a:r>
                    </a:p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Rerun on 04/09 08:30-09:30 on Max</a:t>
                      </a:r>
                    </a:p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All TX available as VOD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4203429"/>
                  </a:ext>
                </a:extLst>
              </a:tr>
              <a:tr h="11337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Netherlands and Belgium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8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2000" b="0" i="0" u="none" strike="noStrike" kern="0" cap="none" spc="75" normalizeH="0" baseline="0" noProof="0" dirty="0">
                        <a:ln>
                          <a:noFill/>
                        </a:ln>
                        <a:solidFill>
                          <a:srgbClr val="0A0032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Digital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Rerun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FP3 on 31/08 on Max</a:t>
                      </a:r>
                    </a:p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Qualification on 31/08 on Max</a:t>
                      </a:r>
                    </a:p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Full Race on 01/09 19:30-02:30 on Max</a:t>
                      </a:r>
                    </a:p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Rerun on 04/09 08:30-09:30 on Max</a:t>
                      </a:r>
                    </a:p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All TX available as VOD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7870372"/>
                  </a:ext>
                </a:extLst>
              </a:tr>
              <a:tr h="11337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Pan-Europe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Austria, United Kingdom, Germany, Gibraltar, </a:t>
                      </a:r>
                      <a:r>
                        <a:rPr lang="it-IT" sz="1800" dirty="0" err="1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Ireland</a:t>
                      </a:r>
                      <a:r>
                        <a:rPr lang="it-IT" sz="18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, Italy, San Marino, Vatican and </a:t>
                      </a:r>
                      <a:r>
                        <a:rPr lang="it-IT" sz="1800" dirty="0" err="1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Indian</a:t>
                      </a:r>
                      <a:r>
                        <a:rPr lang="it-IT" sz="18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00" dirty="0" err="1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Subcontinent</a:t>
                      </a:r>
                      <a:endParaRPr lang="en-GB" sz="1800" dirty="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8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2000" b="0" i="0" u="none" strike="noStrike" kern="0" cap="none" spc="75" normalizeH="0" baseline="0" noProof="0" dirty="0">
                        <a:ln>
                          <a:noFill/>
                        </a:ln>
                        <a:solidFill>
                          <a:srgbClr val="0A0032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Digital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Rerun</a:t>
                      </a:r>
                    </a:p>
                    <a:p>
                      <a:pPr marL="40005" indent="-457200" algn="ctr">
                        <a:lnSpc>
                          <a:spcPct val="100000"/>
                        </a:lnSpc>
                      </a:pPr>
                      <a:endParaRPr lang="de-DE"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FP3 on 31/08 on Discovery+</a:t>
                      </a:r>
                    </a:p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Qualification on 31/08 on Discovery+</a:t>
                      </a:r>
                    </a:p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Full Race on 01/09 19:30-02:30 on Discovery+</a:t>
                      </a:r>
                    </a:p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Rerun on 04/09 08:30-09:30 on Discovery+</a:t>
                      </a:r>
                    </a:p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All TX available as VOD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952559"/>
                  </a:ext>
                </a:extLst>
              </a:tr>
            </a:tbl>
          </a:graphicData>
        </a:graphic>
      </p:graphicFrame>
      <p:pic>
        <p:nvPicPr>
          <p:cNvPr id="17" name="object 5">
            <a:extLst>
              <a:ext uri="{FF2B5EF4-FFF2-40B4-BE49-F238E27FC236}">
                <a16:creationId xmlns:a16="http://schemas.microsoft.com/office/drawing/2014/main" id="{D4C81163-8884-893B-8EF7-216E0E3DBEA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47328" y="15875"/>
            <a:ext cx="2186922" cy="936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69FE4A2-6F47-99E5-1D72-1DA9395CBE76}"/>
              </a:ext>
            </a:extLst>
          </p:cNvPr>
          <p:cNvSpPr/>
          <p:nvPr/>
        </p:nvSpPr>
        <p:spPr>
          <a:xfrm>
            <a:off x="0" y="10573722"/>
            <a:ext cx="20104100" cy="73562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0" name="object 10">
            <a:extLst>
              <a:ext uri="{FF2B5EF4-FFF2-40B4-BE49-F238E27FC236}">
                <a16:creationId xmlns:a16="http://schemas.microsoft.com/office/drawing/2014/main" id="{13389941-44C8-F2E5-8DCC-6CA24B41DAD0}"/>
              </a:ext>
            </a:extLst>
          </p:cNvPr>
          <p:cNvGrpSpPr>
            <a:grpSpLocks noChangeAspect="1"/>
          </p:cNvGrpSpPr>
          <p:nvPr/>
        </p:nvGrpSpPr>
        <p:grpSpPr>
          <a:xfrm>
            <a:off x="984250" y="10661350"/>
            <a:ext cx="1411777" cy="648000"/>
            <a:chOff x="16376463" y="0"/>
            <a:chExt cx="2555240" cy="1172845"/>
          </a:xfrm>
        </p:grpSpPr>
        <p:sp>
          <p:nvSpPr>
            <p:cNvPr id="21" name="object 11">
              <a:extLst>
                <a:ext uri="{FF2B5EF4-FFF2-40B4-BE49-F238E27FC236}">
                  <a16:creationId xmlns:a16="http://schemas.microsoft.com/office/drawing/2014/main" id="{22BFD524-19C2-F0CE-AF47-B1A066583991}"/>
                </a:ext>
              </a:extLst>
            </p:cNvPr>
            <p:cNvSpPr/>
            <p:nvPr/>
          </p:nvSpPr>
          <p:spPr>
            <a:xfrm>
              <a:off x="16376463" y="0"/>
              <a:ext cx="2555240" cy="1172845"/>
            </a:xfrm>
            <a:custGeom>
              <a:avLst/>
              <a:gdLst/>
              <a:ahLst/>
              <a:cxnLst/>
              <a:rect l="l" t="t" r="r" b="b"/>
              <a:pathLst>
                <a:path w="2555240" h="1172845">
                  <a:moveTo>
                    <a:pt x="2554896" y="0"/>
                  </a:moveTo>
                  <a:lnTo>
                    <a:pt x="0" y="0"/>
                  </a:lnTo>
                  <a:lnTo>
                    <a:pt x="0" y="1172739"/>
                  </a:lnTo>
                  <a:lnTo>
                    <a:pt x="2554896" y="1172739"/>
                  </a:lnTo>
                  <a:lnTo>
                    <a:pt x="2554896" y="0"/>
                  </a:lnTo>
                  <a:close/>
                </a:path>
              </a:pathLst>
            </a:custGeom>
            <a:solidFill>
              <a:srgbClr val="00B9FF"/>
            </a:solidFill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12">
              <a:extLst>
                <a:ext uri="{FF2B5EF4-FFF2-40B4-BE49-F238E27FC236}">
                  <a16:creationId xmlns:a16="http://schemas.microsoft.com/office/drawing/2014/main" id="{D8D8B7BA-88DD-73D1-F645-16E9668644F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753415" y="286619"/>
              <a:ext cx="1800992" cy="53667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pic>
        <p:nvPicPr>
          <p:cNvPr id="6" name="Picture 2">
            <a:extLst>
              <a:ext uri="{FF2B5EF4-FFF2-40B4-BE49-F238E27FC236}">
                <a16:creationId xmlns:a16="http://schemas.microsoft.com/office/drawing/2014/main" id="{B6477FD0-D40B-7C53-AB44-2C1071D3B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0" y="9312275"/>
            <a:ext cx="3022722" cy="60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2C1399-B665-EDD6-38D3-04AF4BA988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731" y="3749675"/>
            <a:ext cx="3163719" cy="367660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01A77E9D-B784-8EC8-C32A-E97C1954D5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5250" y="6188075"/>
            <a:ext cx="2209800" cy="984460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29CCC119-A2CC-822D-6AD4-A1D34B7483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5250" y="7712075"/>
            <a:ext cx="2209800" cy="984460"/>
          </a:xfrm>
          <a:prstGeom prst="rect">
            <a:avLst/>
          </a:prstGeom>
        </p:spPr>
      </p:pic>
      <p:pic>
        <p:nvPicPr>
          <p:cNvPr id="5" name="Picture 8" descr="Image result for eurosport player logo">
            <a:extLst>
              <a:ext uri="{FF2B5EF4-FFF2-40B4-BE49-F238E27FC236}">
                <a16:creationId xmlns:a16="http://schemas.microsoft.com/office/drawing/2014/main" id="{56D8634E-16F8-2D0A-DCF3-95F85EF63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076" y="4788354"/>
            <a:ext cx="3252374" cy="63772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488120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3CC08C88-919B-5F9C-AD8C-E0588EF373BA}"/>
              </a:ext>
            </a:extLst>
          </p:cNvPr>
          <p:cNvSpPr/>
          <p:nvPr/>
        </p:nvSpPr>
        <p:spPr>
          <a:xfrm>
            <a:off x="-6350" y="0"/>
            <a:ext cx="20104100" cy="1905000"/>
          </a:xfrm>
          <a:prstGeom prst="rect">
            <a:avLst/>
          </a:prstGeom>
          <a:solidFill>
            <a:schemeClr val="tx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735627"/>
            <a:ext cx="17704462" cy="85215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European </a:t>
            </a:r>
            <a:r>
              <a:rPr spc="-10" dirty="0"/>
              <a:t>Broadcasters</a:t>
            </a:r>
            <a:r>
              <a:rPr lang="it-IT" spc="-10" dirty="0"/>
              <a:t> - LIVE | </a:t>
            </a:r>
            <a:r>
              <a:rPr lang="it-IT" spc="-10" dirty="0" err="1"/>
              <a:t>Rerun</a:t>
            </a:r>
            <a:r>
              <a:rPr lang="it-IT" spc="-10" dirty="0"/>
              <a:t> | </a:t>
            </a:r>
            <a:r>
              <a:rPr lang="it-IT" spc="-10" dirty="0" err="1"/>
              <a:t>Delayed</a:t>
            </a:r>
            <a:endParaRPr spc="-1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178693"/>
              </p:ext>
            </p:extLst>
          </p:nvPr>
        </p:nvGraphicFramePr>
        <p:xfrm>
          <a:off x="984250" y="2378075"/>
          <a:ext cx="18092630" cy="77476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9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4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5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52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2015">
                <a:tc>
                  <a:txBody>
                    <a:bodyPr/>
                    <a:lstStyle/>
                    <a:p>
                      <a:pPr marL="582930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Territories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Broadcaster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6130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sz="2650" b="1" spc="8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Info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39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25"/>
                        </a:spcBef>
                      </a:pPr>
                      <a:r>
                        <a:rPr sz="2650" b="1" spc="12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Local</a:t>
                      </a:r>
                      <a:r>
                        <a:rPr sz="2650" b="1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time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unless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9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stated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90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</a:rPr>
                        <a:t>Austria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indent="-254000" algn="ctr">
                        <a:lnSpc>
                          <a:spcPct val="100499"/>
                        </a:lnSpc>
                      </a:pPr>
                      <a:r>
                        <a:rPr lang="it-IT" sz="2000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Free-</a:t>
                      </a:r>
                      <a:r>
                        <a:rPr lang="it-IT" sz="2000" spc="6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to-</a:t>
                      </a:r>
                      <a:r>
                        <a:rPr lang="it-IT" sz="2000" spc="4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Air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sz="18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  <a:endParaRPr lang="en-GB" sz="1800" spc="7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Partial Race on 01/09 22:15-02:05 on ORF Sport+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3332308"/>
                  </a:ext>
                </a:extLst>
              </a:tr>
              <a:tr h="111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</a:rPr>
                        <a:t>Austria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indent="-254000" algn="ctr">
                        <a:lnSpc>
                          <a:spcPct val="100499"/>
                        </a:lnSpc>
                      </a:pP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Free Digital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it-IT" sz="18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7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i="0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Full Race on 01/09 19:55-02:05 on ORF </a:t>
                      </a:r>
                      <a:r>
                        <a:rPr lang="en-GB" sz="1800" b="1" i="0" spc="45" dirty="0" err="1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TVThek</a:t>
                      </a:r>
                      <a:endParaRPr lang="en-GB" sz="1800" b="1" i="0" spc="45" dirty="0">
                        <a:solidFill>
                          <a:srgbClr val="0A0032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952559"/>
                  </a:ext>
                </a:extLst>
              </a:tr>
              <a:tr h="111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</a:rPr>
                        <a:t>Balkans 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latin typeface="Arial" charset="0"/>
                        </a:rPr>
                        <a:t>(Bosnia and Herzegovina, Croatia, Kosovo, North Macedonia, Montenegro, Serbia and Slovenia)</a:t>
                      </a: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2000" spc="9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sz="2000" spc="1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TV</a:t>
                      </a:r>
                      <a:endParaRPr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Fin</a:t>
                      </a:r>
                      <a:r>
                        <a:rPr lang="en-GB" sz="1800" b="1" kern="1200" dirty="0">
                          <a:solidFill>
                            <a:schemeClr val="tx2"/>
                          </a:solidFill>
                          <a:latin typeface="Arial" charset="0"/>
                          <a:ea typeface="+mn-ea"/>
                          <a:cs typeface="+mn-cs"/>
                        </a:rPr>
                        <a:t>al 2 Race hours on 01/09 00:00-02:00 on AS1 (Croatia)</a:t>
                      </a:r>
                    </a:p>
                    <a:p>
                      <a:pPr marL="36000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Fin</a:t>
                      </a:r>
                      <a:r>
                        <a:rPr lang="en-GB" sz="1800" b="1" kern="1200" dirty="0">
                          <a:solidFill>
                            <a:schemeClr val="tx2"/>
                          </a:solidFill>
                          <a:latin typeface="Arial" charset="0"/>
                          <a:ea typeface="+mn-ea"/>
                          <a:cs typeface="+mn-cs"/>
                        </a:rPr>
                        <a:t>al 2 Race hours on 01/09 00:00-02:00 on AS1 (Serbia)</a:t>
                      </a:r>
                    </a:p>
                    <a:p>
                      <a:pPr marL="36000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Fin</a:t>
                      </a:r>
                      <a:r>
                        <a:rPr lang="en-GB" sz="1800" b="1" kern="1200" dirty="0">
                          <a:solidFill>
                            <a:schemeClr val="tx2"/>
                          </a:solidFill>
                          <a:latin typeface="Arial" charset="0"/>
                          <a:ea typeface="+mn-ea"/>
                          <a:cs typeface="+mn-cs"/>
                        </a:rPr>
                        <a:t>al 2 Race hours on 01/09 00:00-02:00 on AS1 (Slovenia)</a:t>
                      </a:r>
                    </a:p>
                    <a:p>
                      <a:pPr marL="36000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Fin</a:t>
                      </a:r>
                      <a:r>
                        <a:rPr lang="en-GB" sz="1800" b="1" kern="1200" dirty="0">
                          <a:solidFill>
                            <a:schemeClr val="tx2"/>
                          </a:solidFill>
                          <a:latin typeface="Arial" charset="0"/>
                          <a:ea typeface="+mn-ea"/>
                          <a:cs typeface="+mn-cs"/>
                        </a:rPr>
                        <a:t>al 2 Race hours on </a:t>
                      </a:r>
                      <a:r>
                        <a:rPr lang="en-GB" sz="1800" b="1" kern="1200">
                          <a:solidFill>
                            <a:schemeClr val="tx2"/>
                          </a:solidFill>
                          <a:latin typeface="Arial" charset="0"/>
                          <a:ea typeface="+mn-ea"/>
                          <a:cs typeface="+mn-cs"/>
                        </a:rPr>
                        <a:t>01/09 00:00-02:00 </a:t>
                      </a:r>
                      <a:r>
                        <a:rPr lang="en-GB" sz="1800" b="1" kern="1200" dirty="0">
                          <a:solidFill>
                            <a:schemeClr val="tx2"/>
                          </a:solidFill>
                          <a:latin typeface="Arial" charset="0"/>
                          <a:ea typeface="+mn-ea"/>
                          <a:cs typeface="+mn-cs"/>
                        </a:rPr>
                        <a:t>on AP1 (BIH)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</a:rPr>
                        <a:t>Belgium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it-IT" sz="2000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Free Digital</a:t>
                      </a:r>
                      <a:endParaRPr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118110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chemeClr val="tx2"/>
                          </a:solidFill>
                          <a:latin typeface="Arial" charset="0"/>
                          <a:ea typeface="+mn-ea"/>
                          <a:cs typeface="+mn-cs"/>
                        </a:rPr>
                        <a:t>Qualification on 31/08 19:30-20:40 on AUVIO</a:t>
                      </a:r>
                    </a:p>
                    <a:p>
                      <a:pPr marL="360000" marR="118110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chemeClr val="tx2"/>
                          </a:solidFill>
                          <a:latin typeface="Arial" charset="0"/>
                          <a:ea typeface="+mn-ea"/>
                          <a:cs typeface="+mn-cs"/>
                        </a:rPr>
                        <a:t>Full Race on 01/09 19:55-02:55 on AUVIO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2165971"/>
                  </a:ext>
                </a:extLst>
              </a:tr>
              <a:tr h="111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spc="7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Czech</a:t>
                      </a:r>
                      <a:r>
                        <a:rPr lang="it-IT" sz="22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Republic</a:t>
                      </a: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indent="-254000" algn="ctr">
                        <a:lnSpc>
                          <a:spcPct val="100499"/>
                        </a:lnSpc>
                      </a:pPr>
                      <a:r>
                        <a:rPr lang="it-IT" sz="2000" spc="75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TV</a:t>
                      </a:r>
                      <a:endParaRPr lang="it-IT"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Qualification on 31/08 on Sporty TV</a:t>
                      </a:r>
                    </a:p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Full Race on 01/09 19:30-02:30 on Sporty TV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0196223"/>
                  </a:ext>
                </a:extLst>
              </a:tr>
              <a:tr h="111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Denmark</a:t>
                      </a: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indent="-254000" algn="ctr">
                        <a:lnSpc>
                          <a:spcPct val="100499"/>
                        </a:lnSpc>
                      </a:pPr>
                      <a:r>
                        <a:rPr lang="it-IT" sz="2000" spc="75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TV</a:t>
                      </a:r>
                      <a:endParaRPr lang="it-IT"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spc="45" dirty="0">
                        <a:solidFill>
                          <a:srgbClr val="0A0032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2381728"/>
                  </a:ext>
                </a:extLst>
              </a:tr>
            </a:tbl>
          </a:graphicData>
        </a:graphic>
      </p:graphicFrame>
      <p:pic>
        <p:nvPicPr>
          <p:cNvPr id="17" name="object 5">
            <a:extLst>
              <a:ext uri="{FF2B5EF4-FFF2-40B4-BE49-F238E27FC236}">
                <a16:creationId xmlns:a16="http://schemas.microsoft.com/office/drawing/2014/main" id="{D4C81163-8884-893B-8EF7-216E0E3DBEA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47328" y="15875"/>
            <a:ext cx="2186922" cy="936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69FE4A2-6F47-99E5-1D72-1DA9395CBE76}"/>
              </a:ext>
            </a:extLst>
          </p:cNvPr>
          <p:cNvSpPr/>
          <p:nvPr/>
        </p:nvSpPr>
        <p:spPr>
          <a:xfrm>
            <a:off x="0" y="10573722"/>
            <a:ext cx="20104100" cy="73562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0" name="object 10">
            <a:extLst>
              <a:ext uri="{FF2B5EF4-FFF2-40B4-BE49-F238E27FC236}">
                <a16:creationId xmlns:a16="http://schemas.microsoft.com/office/drawing/2014/main" id="{13389941-44C8-F2E5-8DCC-6CA24B41DAD0}"/>
              </a:ext>
            </a:extLst>
          </p:cNvPr>
          <p:cNvGrpSpPr>
            <a:grpSpLocks noChangeAspect="1"/>
          </p:cNvGrpSpPr>
          <p:nvPr/>
        </p:nvGrpSpPr>
        <p:grpSpPr>
          <a:xfrm>
            <a:off x="984250" y="10661350"/>
            <a:ext cx="1411777" cy="648000"/>
            <a:chOff x="16376463" y="0"/>
            <a:chExt cx="2555240" cy="1172845"/>
          </a:xfrm>
        </p:grpSpPr>
        <p:sp>
          <p:nvSpPr>
            <p:cNvPr id="21" name="object 11">
              <a:extLst>
                <a:ext uri="{FF2B5EF4-FFF2-40B4-BE49-F238E27FC236}">
                  <a16:creationId xmlns:a16="http://schemas.microsoft.com/office/drawing/2014/main" id="{22BFD524-19C2-F0CE-AF47-B1A066583991}"/>
                </a:ext>
              </a:extLst>
            </p:cNvPr>
            <p:cNvSpPr/>
            <p:nvPr/>
          </p:nvSpPr>
          <p:spPr>
            <a:xfrm>
              <a:off x="16376463" y="0"/>
              <a:ext cx="2555240" cy="1172845"/>
            </a:xfrm>
            <a:custGeom>
              <a:avLst/>
              <a:gdLst/>
              <a:ahLst/>
              <a:cxnLst/>
              <a:rect l="l" t="t" r="r" b="b"/>
              <a:pathLst>
                <a:path w="2555240" h="1172845">
                  <a:moveTo>
                    <a:pt x="2554896" y="0"/>
                  </a:moveTo>
                  <a:lnTo>
                    <a:pt x="0" y="0"/>
                  </a:lnTo>
                  <a:lnTo>
                    <a:pt x="0" y="1172739"/>
                  </a:lnTo>
                  <a:lnTo>
                    <a:pt x="2554896" y="1172739"/>
                  </a:lnTo>
                  <a:lnTo>
                    <a:pt x="2554896" y="0"/>
                  </a:lnTo>
                  <a:close/>
                </a:path>
              </a:pathLst>
            </a:custGeom>
            <a:solidFill>
              <a:srgbClr val="00B9FF"/>
            </a:solidFill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12">
              <a:extLst>
                <a:ext uri="{FF2B5EF4-FFF2-40B4-BE49-F238E27FC236}">
                  <a16:creationId xmlns:a16="http://schemas.microsoft.com/office/drawing/2014/main" id="{D8D8B7BA-88DD-73D1-F645-16E9668644F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753415" y="286619"/>
              <a:ext cx="1800992" cy="53667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pic>
        <p:nvPicPr>
          <p:cNvPr id="7" name="Picture 2" descr="TV 2 Sport (Danish TV channel) - Wikipedia">
            <a:extLst>
              <a:ext uri="{FF2B5EF4-FFF2-40B4-BE49-F238E27FC236}">
                <a16:creationId xmlns:a16="http://schemas.microsoft.com/office/drawing/2014/main" id="{DC5AFE82-FDB6-55F6-5A9B-1515EAACA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715" y="9218655"/>
            <a:ext cx="1992335" cy="85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A6C8AB-06A0-7802-25E0-0F3824B9C58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693" b="668"/>
          <a:stretch/>
        </p:blipFill>
        <p:spPr>
          <a:xfrm>
            <a:off x="4703399" y="8380455"/>
            <a:ext cx="3151156" cy="324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B62BF4-25E7-981B-29C3-246A26F1AAD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36" b="22233"/>
          <a:stretch/>
        </p:blipFill>
        <p:spPr>
          <a:xfrm>
            <a:off x="5138369" y="6959692"/>
            <a:ext cx="2518347" cy="88736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B1A412-B372-41A7-BDEB-26F0620B4C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450" y="5654675"/>
            <a:ext cx="2837473" cy="973180"/>
          </a:xfrm>
          <a:prstGeom prst="rect">
            <a:avLst/>
          </a:prstGeom>
        </p:spPr>
      </p:pic>
      <p:pic>
        <p:nvPicPr>
          <p:cNvPr id="8" name="Picture 825">
            <a:extLst>
              <a:ext uri="{FF2B5EF4-FFF2-40B4-BE49-F238E27FC236}">
                <a16:creationId xmlns:a16="http://schemas.microsoft.com/office/drawing/2014/main" id="{5F24080F-C92B-F634-429A-D50F0B5D3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956" y="4740275"/>
            <a:ext cx="3025094" cy="52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07" descr="ORF Sport+ | Mihsign Vision | Fandom">
            <a:extLst>
              <a:ext uri="{FF2B5EF4-FFF2-40B4-BE49-F238E27FC236}">
                <a16:creationId xmlns:a16="http://schemas.microsoft.com/office/drawing/2014/main" id="{44996B57-623B-ADD0-72BB-A9DE0647D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048" y="3597275"/>
            <a:ext cx="3166471" cy="491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0774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3CC08C88-919B-5F9C-AD8C-E0588EF373BA}"/>
              </a:ext>
            </a:extLst>
          </p:cNvPr>
          <p:cNvSpPr/>
          <p:nvPr/>
        </p:nvSpPr>
        <p:spPr>
          <a:xfrm>
            <a:off x="-6350" y="0"/>
            <a:ext cx="20104100" cy="1905000"/>
          </a:xfrm>
          <a:prstGeom prst="rect">
            <a:avLst/>
          </a:prstGeom>
          <a:solidFill>
            <a:schemeClr val="tx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735627"/>
            <a:ext cx="17704462" cy="85215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European </a:t>
            </a:r>
            <a:r>
              <a:rPr spc="-10" dirty="0"/>
              <a:t>Broadcasters</a:t>
            </a:r>
            <a:r>
              <a:rPr lang="it-IT" spc="-10" dirty="0"/>
              <a:t> - LIVE | </a:t>
            </a:r>
            <a:r>
              <a:rPr lang="it-IT" spc="-10" dirty="0" err="1"/>
              <a:t>Rerun</a:t>
            </a:r>
            <a:r>
              <a:rPr lang="it-IT" spc="-10" dirty="0"/>
              <a:t> | </a:t>
            </a:r>
            <a:r>
              <a:rPr lang="it-IT" spc="-10" dirty="0" err="1"/>
              <a:t>Delayed</a:t>
            </a:r>
            <a:endParaRPr spc="-1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991352"/>
              </p:ext>
            </p:extLst>
          </p:nvPr>
        </p:nvGraphicFramePr>
        <p:xfrm>
          <a:off x="984250" y="2402405"/>
          <a:ext cx="18092630" cy="77480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9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4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5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52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76816">
                <a:tc>
                  <a:txBody>
                    <a:bodyPr/>
                    <a:lstStyle/>
                    <a:p>
                      <a:pPr marL="582930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Territories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Broadcaster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6130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sz="2650" b="1" spc="8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Info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39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25"/>
                        </a:spcBef>
                      </a:pPr>
                      <a:r>
                        <a:rPr sz="2650" b="1" spc="12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Local</a:t>
                      </a:r>
                      <a:r>
                        <a:rPr sz="2650" b="1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time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unless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9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stated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90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2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Denmark</a:t>
                      </a: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indent="-254000" algn="ctr">
                        <a:lnSpc>
                          <a:spcPct val="100499"/>
                        </a:lnSpc>
                      </a:pPr>
                      <a:r>
                        <a:rPr lang="it-IT" sz="2000" spc="75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Digital</a:t>
                      </a:r>
                      <a:endParaRPr lang="it-IT"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FP3 on 31/08 on TV 2 PLAY</a:t>
                      </a:r>
                    </a:p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Qualification on 31/08 on TV 2 PLAY</a:t>
                      </a:r>
                    </a:p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Full Race on 01/09 20:00-02:00 on TV 2 PLAY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3234244"/>
                  </a:ext>
                </a:extLst>
              </a:tr>
              <a:tr h="11452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spc="8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Finland</a:t>
                      </a:r>
                      <a:endParaRPr lang="it-IT"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indent="-254000" algn="ctr">
                        <a:lnSpc>
                          <a:spcPct val="100499"/>
                        </a:lnSpc>
                        <a:spcBef>
                          <a:spcPts val="855"/>
                        </a:spcBef>
                      </a:pPr>
                      <a:r>
                        <a:rPr lang="it-IT" sz="2000" spc="75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TV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</a:pPr>
                      <a:r>
                        <a:rPr lang="it-IT" sz="18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</a:pPr>
                      <a:r>
                        <a:rPr lang="it-IT" sz="18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116713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i="0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Qualification on 31/08 22:50-00:20 on MTV MAX</a:t>
                      </a:r>
                    </a:p>
                    <a:p>
                      <a:pPr marL="360000" marR="116713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i="0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Full Race on 01/09 20:30-03:30 on MTV MAX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6992595"/>
                  </a:ext>
                </a:extLst>
              </a:tr>
              <a:tr h="11452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spc="8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Finland</a:t>
                      </a: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spc="75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Digital</a:t>
                      </a:r>
                      <a:endParaRPr lang="it-IT" sz="2000" spc="75" dirty="0">
                        <a:solidFill>
                          <a:schemeClr val="tx2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11811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800" b="1" i="0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Full Race on 01/09 20:30-03:30 on MTV </a:t>
                      </a:r>
                      <a:r>
                        <a:rPr lang="en-GB" sz="1800" b="1" i="0" spc="45" dirty="0" err="1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Katsomo</a:t>
                      </a:r>
                      <a:endParaRPr lang="en-GB" sz="1800" b="1" spc="45" dirty="0">
                        <a:solidFill>
                          <a:srgbClr val="0A003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9275932"/>
                  </a:ext>
                </a:extLst>
              </a:tr>
              <a:tr h="11452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2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France</a:t>
                      </a: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indent="-254000" algn="ctr">
                        <a:lnSpc>
                          <a:spcPct val="100499"/>
                        </a:lnSpc>
                      </a:pPr>
                      <a:r>
                        <a:rPr lang="it-IT" sz="2000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Free-</a:t>
                      </a:r>
                      <a:r>
                        <a:rPr lang="it-IT" sz="2000" spc="6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to-</a:t>
                      </a:r>
                      <a:r>
                        <a:rPr lang="it-IT" sz="2000" spc="4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Air</a:t>
                      </a:r>
                      <a:endParaRPr lang="it-IT"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Race part 1 on 01/09 19:30-22:38 on </a:t>
                      </a:r>
                      <a:r>
                        <a:rPr lang="en-GB" sz="1800" b="1" spc="45" dirty="0" err="1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L’Équipe</a:t>
                      </a:r>
                      <a:endParaRPr lang="en-GB" sz="1800" b="1" spc="45" dirty="0">
                        <a:solidFill>
                          <a:srgbClr val="0A0032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Race part 2 on 01/09 00:40-02:20 on </a:t>
                      </a:r>
                      <a:r>
                        <a:rPr lang="en-GB" sz="1800" b="1" spc="45" dirty="0" err="1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L’Équipe</a:t>
                      </a:r>
                      <a:endParaRPr lang="en-GB" sz="1800" b="1" spc="45" dirty="0">
                        <a:solidFill>
                          <a:srgbClr val="0A0032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0296590"/>
                  </a:ext>
                </a:extLst>
              </a:tr>
              <a:tr h="11452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spc="7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France</a:t>
                      </a:r>
                      <a:endParaRPr lang="it-IT"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indent="-254000" algn="ctr">
                        <a:lnSpc>
                          <a:spcPct val="100499"/>
                        </a:lnSpc>
                      </a:pP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Free Digital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cs typeface="Arial"/>
                        </a:rPr>
                        <a:t>Full race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2165971"/>
                  </a:ext>
                </a:extLst>
              </a:tr>
              <a:tr h="11452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spc="-1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Germany/DACH</a:t>
                      </a: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spc="75" dirty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Free-to-Air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Partial Race on 01/09 23:00-02:15 on Sport1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0196223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4A15B025-0B2C-FA56-DC50-6ECA9E409AE5}"/>
              </a:ext>
            </a:extLst>
          </p:cNvPr>
          <p:cNvSpPr/>
          <p:nvPr/>
        </p:nvSpPr>
        <p:spPr>
          <a:xfrm>
            <a:off x="0" y="10573722"/>
            <a:ext cx="20104100" cy="73562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object 5">
            <a:extLst>
              <a:ext uri="{FF2B5EF4-FFF2-40B4-BE49-F238E27FC236}">
                <a16:creationId xmlns:a16="http://schemas.microsoft.com/office/drawing/2014/main" id="{0149737B-56E4-A518-8506-AC481857AC9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47328" y="15875"/>
            <a:ext cx="2186922" cy="936000"/>
          </a:xfrm>
          <a:prstGeom prst="rect">
            <a:avLst/>
          </a:prstGeom>
        </p:spPr>
      </p:pic>
      <p:grpSp>
        <p:nvGrpSpPr>
          <p:cNvPr id="13" name="object 10">
            <a:extLst>
              <a:ext uri="{FF2B5EF4-FFF2-40B4-BE49-F238E27FC236}">
                <a16:creationId xmlns:a16="http://schemas.microsoft.com/office/drawing/2014/main" id="{6088D111-ED38-C900-3FB6-B452D7A7AB9F}"/>
              </a:ext>
            </a:extLst>
          </p:cNvPr>
          <p:cNvGrpSpPr>
            <a:grpSpLocks noChangeAspect="1"/>
          </p:cNvGrpSpPr>
          <p:nvPr/>
        </p:nvGrpSpPr>
        <p:grpSpPr>
          <a:xfrm>
            <a:off x="984250" y="10661350"/>
            <a:ext cx="1411777" cy="648000"/>
            <a:chOff x="16376463" y="0"/>
            <a:chExt cx="2555240" cy="1172845"/>
          </a:xfrm>
        </p:grpSpPr>
        <p:sp>
          <p:nvSpPr>
            <p:cNvPr id="14" name="object 11">
              <a:extLst>
                <a:ext uri="{FF2B5EF4-FFF2-40B4-BE49-F238E27FC236}">
                  <a16:creationId xmlns:a16="http://schemas.microsoft.com/office/drawing/2014/main" id="{230121BE-1A18-9B1E-1C3D-05103086F2A9}"/>
                </a:ext>
              </a:extLst>
            </p:cNvPr>
            <p:cNvSpPr/>
            <p:nvPr/>
          </p:nvSpPr>
          <p:spPr>
            <a:xfrm>
              <a:off x="16376463" y="0"/>
              <a:ext cx="2555240" cy="1172845"/>
            </a:xfrm>
            <a:custGeom>
              <a:avLst/>
              <a:gdLst/>
              <a:ahLst/>
              <a:cxnLst/>
              <a:rect l="l" t="t" r="r" b="b"/>
              <a:pathLst>
                <a:path w="2555240" h="1172845">
                  <a:moveTo>
                    <a:pt x="2554896" y="0"/>
                  </a:moveTo>
                  <a:lnTo>
                    <a:pt x="0" y="0"/>
                  </a:lnTo>
                  <a:lnTo>
                    <a:pt x="0" y="1172739"/>
                  </a:lnTo>
                  <a:lnTo>
                    <a:pt x="2554896" y="1172739"/>
                  </a:lnTo>
                  <a:lnTo>
                    <a:pt x="2554896" y="0"/>
                  </a:lnTo>
                  <a:close/>
                </a:path>
              </a:pathLst>
            </a:custGeom>
            <a:solidFill>
              <a:srgbClr val="00B9FF"/>
            </a:solidFill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2">
              <a:extLst>
                <a:ext uri="{FF2B5EF4-FFF2-40B4-BE49-F238E27FC236}">
                  <a16:creationId xmlns:a16="http://schemas.microsoft.com/office/drawing/2014/main" id="{7EEB31E2-8BC5-D128-C4F8-E66B8354BB93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753415" y="286619"/>
              <a:ext cx="1800992" cy="53667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pic>
        <p:nvPicPr>
          <p:cNvPr id="7" name="Picture 6" descr="SPORT1.de | kurz vorgestellt - PMG Presse-Monitor">
            <a:extLst>
              <a:ext uri="{FF2B5EF4-FFF2-40B4-BE49-F238E27FC236}">
                <a16:creationId xmlns:a16="http://schemas.microsoft.com/office/drawing/2014/main" id="{1AB94890-A6E3-6CC0-0072-454C5FFC16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1" t="33917" r="22622" b="35149"/>
          <a:stretch/>
        </p:blipFill>
        <p:spPr bwMode="auto">
          <a:xfrm>
            <a:off x="5087915" y="9225096"/>
            <a:ext cx="2373335" cy="69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5289D3-C7A7-61EF-913A-E6A45D7110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0" y="7144664"/>
            <a:ext cx="2933302" cy="325923"/>
          </a:xfrm>
          <a:prstGeom prst="rect">
            <a:avLst/>
          </a:prstGeom>
        </p:spPr>
      </p:pic>
      <p:pic>
        <p:nvPicPr>
          <p:cNvPr id="8" name="Picture 120">
            <a:extLst>
              <a:ext uri="{FF2B5EF4-FFF2-40B4-BE49-F238E27FC236}">
                <a16:creationId xmlns:a16="http://schemas.microsoft.com/office/drawing/2014/main" id="{B85273B3-F1D1-75E3-DA06-344936892D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46650" y="8206091"/>
            <a:ext cx="2743200" cy="40940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16B5E5-2CE5-F186-3442-61B373020C5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9565" b="7233"/>
          <a:stretch/>
        </p:blipFill>
        <p:spPr>
          <a:xfrm>
            <a:off x="5861050" y="5667461"/>
            <a:ext cx="990600" cy="980801"/>
          </a:xfrm>
          <a:prstGeom prst="rect">
            <a:avLst/>
          </a:prstGeom>
        </p:spPr>
      </p:pic>
      <p:pic>
        <p:nvPicPr>
          <p:cNvPr id="6" name="Picture 5" descr="Anmeldelser af TV 2 Play | Læs kundernes anmeldelser af play.tv2.dk">
            <a:extLst>
              <a:ext uri="{FF2B5EF4-FFF2-40B4-BE49-F238E27FC236}">
                <a16:creationId xmlns:a16="http://schemas.microsoft.com/office/drawing/2014/main" id="{36AB0A5E-FAF5-E756-ECE4-DC7ECAFFBBA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280"/>
          <a:stretch/>
        </p:blipFill>
        <p:spPr bwMode="auto">
          <a:xfrm>
            <a:off x="5372511" y="3368675"/>
            <a:ext cx="1860139" cy="9808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CC8EB6C-1044-72CB-3616-F308E4DB37F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9565" b="7233"/>
          <a:stretch/>
        </p:blipFill>
        <p:spPr>
          <a:xfrm>
            <a:off x="5861050" y="4464000"/>
            <a:ext cx="990600" cy="98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631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3CC08C88-919B-5F9C-AD8C-E0588EF373BA}"/>
              </a:ext>
            </a:extLst>
          </p:cNvPr>
          <p:cNvSpPr/>
          <p:nvPr/>
        </p:nvSpPr>
        <p:spPr>
          <a:xfrm>
            <a:off x="-6350" y="0"/>
            <a:ext cx="20104100" cy="1905000"/>
          </a:xfrm>
          <a:prstGeom prst="rect">
            <a:avLst/>
          </a:prstGeom>
          <a:solidFill>
            <a:schemeClr val="tx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735627"/>
            <a:ext cx="17704462" cy="85215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European </a:t>
            </a:r>
            <a:r>
              <a:rPr spc="-10" dirty="0"/>
              <a:t>Broadcasters</a:t>
            </a:r>
            <a:r>
              <a:rPr lang="it-IT" spc="-10" dirty="0"/>
              <a:t> - LIVE | </a:t>
            </a:r>
            <a:r>
              <a:rPr lang="it-IT" spc="-10" dirty="0" err="1"/>
              <a:t>Rerun</a:t>
            </a:r>
            <a:r>
              <a:rPr lang="it-IT" spc="-10" dirty="0"/>
              <a:t> | </a:t>
            </a:r>
            <a:r>
              <a:rPr lang="it-IT" spc="-10" dirty="0" err="1"/>
              <a:t>Delayed</a:t>
            </a:r>
            <a:endParaRPr spc="-1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178811"/>
              </p:ext>
            </p:extLst>
          </p:nvPr>
        </p:nvGraphicFramePr>
        <p:xfrm>
          <a:off x="984250" y="2378075"/>
          <a:ext cx="18092630" cy="75726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9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4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5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52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76816">
                <a:tc>
                  <a:txBody>
                    <a:bodyPr/>
                    <a:lstStyle/>
                    <a:p>
                      <a:pPr marL="582930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Territories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Broadcaster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6130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sz="2650" b="1" spc="8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Info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39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25"/>
                        </a:spcBef>
                      </a:pPr>
                      <a:r>
                        <a:rPr sz="2650" b="1" spc="12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Local</a:t>
                      </a:r>
                      <a:r>
                        <a:rPr sz="2650" b="1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time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unless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9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stated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90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91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Germany / DACH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indent="-254000" algn="ctr">
                        <a:lnSpc>
                          <a:spcPct val="100499"/>
                        </a:lnSpc>
                      </a:pPr>
                      <a:r>
                        <a:rPr lang="it-IT" sz="2000" spc="4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Free TV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Rerun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Partial Race on 01/09 19:30-22:00 on Eurosport 1</a:t>
                      </a:r>
                    </a:p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Rerun on 04/09 08:30-09:30 on Eurosport 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332258"/>
                  </a:ext>
                </a:extLst>
              </a:tr>
              <a:tr h="13391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spc="-1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Italy</a:t>
                      </a:r>
                      <a:endParaRPr lang="it-IT"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TV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Full Race on 01/09 10:00-02:00 on Sky Sport Arena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3542674"/>
                  </a:ext>
                </a:extLst>
              </a:tr>
              <a:tr h="13391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spc="-1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Netherlands</a:t>
                      </a:r>
                      <a:endParaRPr lang="it-IT"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Digital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Full Race on 01/09 19:50-02:30 on Videoland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2167747"/>
                  </a:ext>
                </a:extLst>
              </a:tr>
              <a:tr h="13391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spc="-1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Poland</a:t>
                      </a:r>
                      <a:endParaRPr lang="it-IT"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indent="-254000" algn="ctr">
                        <a:lnSpc>
                          <a:spcPct val="100499"/>
                        </a:lnSpc>
                      </a:pPr>
                      <a:r>
                        <a:rPr lang="it-IT" sz="2000" spc="4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spc="4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TV</a:t>
                      </a:r>
                      <a:endParaRPr lang="it-IT"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  <a:endParaRPr lang="it-IT"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spc="45" dirty="0">
                        <a:solidFill>
                          <a:srgbClr val="0A0032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9345047"/>
                  </a:ext>
                </a:extLst>
              </a:tr>
              <a:tr h="13391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Romania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Digital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80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  <a:endParaRPr lang="it-IT"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Free Practice 3 on 31/08 on </a:t>
                      </a:r>
                      <a:r>
                        <a:rPr lang="en-GB" sz="1800" b="1" spc="45" dirty="0" err="1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AntenaPLAY</a:t>
                      </a:r>
                      <a:endParaRPr lang="en-GB" sz="1800" b="1" spc="45" dirty="0">
                        <a:solidFill>
                          <a:srgbClr val="0A0032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chemeClr val="tx2"/>
                          </a:solidFill>
                          <a:latin typeface="Arial" charset="0"/>
                          <a:ea typeface="+mn-ea"/>
                          <a:cs typeface="+mn-cs"/>
                        </a:rPr>
                        <a:t>Qualification on 31/08 </a:t>
                      </a: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on </a:t>
                      </a:r>
                      <a:r>
                        <a:rPr lang="en-GB" sz="1800" b="1" spc="45" dirty="0" err="1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AntenaPLAY</a:t>
                      </a:r>
                      <a:endParaRPr lang="en-GB" sz="1800" b="1" spc="45" dirty="0">
                        <a:solidFill>
                          <a:srgbClr val="0A0032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Full Race on 01/09 20:45-03:00 on </a:t>
                      </a:r>
                      <a:r>
                        <a:rPr lang="en-GB" sz="1800" b="1" spc="45" dirty="0" err="1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AntenaPLAY</a:t>
                      </a:r>
                      <a:endParaRPr lang="en-GB" sz="1800" b="1" spc="45" dirty="0">
                        <a:solidFill>
                          <a:srgbClr val="0A0032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8427341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4A15B025-0B2C-FA56-DC50-6ECA9E409AE5}"/>
              </a:ext>
            </a:extLst>
          </p:cNvPr>
          <p:cNvSpPr/>
          <p:nvPr/>
        </p:nvSpPr>
        <p:spPr>
          <a:xfrm>
            <a:off x="0" y="10573722"/>
            <a:ext cx="20104100" cy="73562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object 5">
            <a:extLst>
              <a:ext uri="{FF2B5EF4-FFF2-40B4-BE49-F238E27FC236}">
                <a16:creationId xmlns:a16="http://schemas.microsoft.com/office/drawing/2014/main" id="{0149737B-56E4-A518-8506-AC481857AC9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47328" y="15875"/>
            <a:ext cx="2186922" cy="936000"/>
          </a:xfrm>
          <a:prstGeom prst="rect">
            <a:avLst/>
          </a:prstGeom>
        </p:spPr>
      </p:pic>
      <p:grpSp>
        <p:nvGrpSpPr>
          <p:cNvPr id="13" name="object 10">
            <a:extLst>
              <a:ext uri="{FF2B5EF4-FFF2-40B4-BE49-F238E27FC236}">
                <a16:creationId xmlns:a16="http://schemas.microsoft.com/office/drawing/2014/main" id="{6088D111-ED38-C900-3FB6-B452D7A7AB9F}"/>
              </a:ext>
            </a:extLst>
          </p:cNvPr>
          <p:cNvGrpSpPr>
            <a:grpSpLocks noChangeAspect="1"/>
          </p:cNvGrpSpPr>
          <p:nvPr/>
        </p:nvGrpSpPr>
        <p:grpSpPr>
          <a:xfrm>
            <a:off x="984250" y="10661350"/>
            <a:ext cx="1411777" cy="648000"/>
            <a:chOff x="16376463" y="0"/>
            <a:chExt cx="2555240" cy="1172845"/>
          </a:xfrm>
        </p:grpSpPr>
        <p:sp>
          <p:nvSpPr>
            <p:cNvPr id="14" name="object 11">
              <a:extLst>
                <a:ext uri="{FF2B5EF4-FFF2-40B4-BE49-F238E27FC236}">
                  <a16:creationId xmlns:a16="http://schemas.microsoft.com/office/drawing/2014/main" id="{230121BE-1A18-9B1E-1C3D-05103086F2A9}"/>
                </a:ext>
              </a:extLst>
            </p:cNvPr>
            <p:cNvSpPr/>
            <p:nvPr/>
          </p:nvSpPr>
          <p:spPr>
            <a:xfrm>
              <a:off x="16376463" y="0"/>
              <a:ext cx="2555240" cy="1172845"/>
            </a:xfrm>
            <a:custGeom>
              <a:avLst/>
              <a:gdLst/>
              <a:ahLst/>
              <a:cxnLst/>
              <a:rect l="l" t="t" r="r" b="b"/>
              <a:pathLst>
                <a:path w="2555240" h="1172845">
                  <a:moveTo>
                    <a:pt x="2554896" y="0"/>
                  </a:moveTo>
                  <a:lnTo>
                    <a:pt x="0" y="0"/>
                  </a:lnTo>
                  <a:lnTo>
                    <a:pt x="0" y="1172739"/>
                  </a:lnTo>
                  <a:lnTo>
                    <a:pt x="2554896" y="1172739"/>
                  </a:lnTo>
                  <a:lnTo>
                    <a:pt x="2554896" y="0"/>
                  </a:lnTo>
                  <a:close/>
                </a:path>
              </a:pathLst>
            </a:custGeom>
            <a:solidFill>
              <a:srgbClr val="00B9FF"/>
            </a:solidFill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2">
              <a:extLst>
                <a:ext uri="{FF2B5EF4-FFF2-40B4-BE49-F238E27FC236}">
                  <a16:creationId xmlns:a16="http://schemas.microsoft.com/office/drawing/2014/main" id="{7EEB31E2-8BC5-D128-C4F8-E66B8354BB93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753415" y="286619"/>
              <a:ext cx="1800992" cy="53667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DAC55A07-2250-31A7-FEB2-41E92C3C29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0" y="9173216"/>
            <a:ext cx="3070272" cy="3676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0C733D-980F-9E7A-3B7E-8518478BEAF2}"/>
              </a:ext>
            </a:extLst>
          </p:cNvPr>
          <p:cNvPicPr>
            <a:picLocks noChangeAspect="1"/>
          </p:cNvPicPr>
          <p:nvPr/>
        </p:nvPicPr>
        <p:blipFill rotWithShape="1"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1" b="16652"/>
          <a:stretch>
            <a:fillRect/>
          </a:stretch>
        </p:blipFill>
        <p:spPr bwMode="auto">
          <a:xfrm>
            <a:off x="4946650" y="7407275"/>
            <a:ext cx="2743200" cy="1002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608">
            <a:extLst>
              <a:ext uri="{FF2B5EF4-FFF2-40B4-BE49-F238E27FC236}">
                <a16:creationId xmlns:a16="http://schemas.microsoft.com/office/drawing/2014/main" id="{4832384C-8E60-E558-D758-F1AB1D21B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717" y="6264275"/>
            <a:ext cx="2758133" cy="645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60FE4B-771B-C02F-3F2A-BC0C88721FD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050" y="3825875"/>
            <a:ext cx="3200400" cy="371923"/>
          </a:xfrm>
          <a:prstGeom prst="rect">
            <a:avLst/>
          </a:prstGeom>
        </p:spPr>
      </p:pic>
      <p:pic>
        <p:nvPicPr>
          <p:cNvPr id="10" name="Picture 2" descr="undefined">
            <a:extLst>
              <a:ext uri="{FF2B5EF4-FFF2-40B4-BE49-F238E27FC236}">
                <a16:creationId xmlns:a16="http://schemas.microsoft.com/office/drawing/2014/main" id="{F31C0B01-C894-1C64-BF69-5C713E297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235" y="4736767"/>
            <a:ext cx="1624415" cy="99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499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3CC08C88-919B-5F9C-AD8C-E0588EF373BA}"/>
              </a:ext>
            </a:extLst>
          </p:cNvPr>
          <p:cNvSpPr/>
          <p:nvPr/>
        </p:nvSpPr>
        <p:spPr>
          <a:xfrm>
            <a:off x="-6350" y="0"/>
            <a:ext cx="20104100" cy="1905000"/>
          </a:xfrm>
          <a:prstGeom prst="rect">
            <a:avLst/>
          </a:prstGeom>
          <a:solidFill>
            <a:schemeClr val="tx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735627"/>
            <a:ext cx="17704462" cy="85215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European </a:t>
            </a:r>
            <a:r>
              <a:rPr spc="-10" dirty="0"/>
              <a:t>Broadcasters</a:t>
            </a:r>
            <a:r>
              <a:rPr lang="it-IT" spc="-10" dirty="0"/>
              <a:t> - LIVE | </a:t>
            </a:r>
            <a:r>
              <a:rPr lang="it-IT" spc="-10" dirty="0" err="1"/>
              <a:t>Rerun</a:t>
            </a:r>
            <a:r>
              <a:rPr lang="it-IT" spc="-10" dirty="0"/>
              <a:t> | </a:t>
            </a:r>
            <a:r>
              <a:rPr lang="it-IT" spc="-10" dirty="0" err="1"/>
              <a:t>Delayed</a:t>
            </a:r>
            <a:endParaRPr spc="-1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079890"/>
              </p:ext>
            </p:extLst>
          </p:nvPr>
        </p:nvGraphicFramePr>
        <p:xfrm>
          <a:off x="984250" y="2378075"/>
          <a:ext cx="18092630" cy="35551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9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4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5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52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76816">
                <a:tc>
                  <a:txBody>
                    <a:bodyPr/>
                    <a:lstStyle/>
                    <a:p>
                      <a:pPr marL="582930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Territories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Broadcaster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6130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sz="2650" b="1" spc="8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Info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39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25"/>
                        </a:spcBef>
                      </a:pPr>
                      <a:r>
                        <a:rPr sz="2650" b="1" spc="12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Local</a:t>
                      </a:r>
                      <a:r>
                        <a:rPr sz="2650" b="1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time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unless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9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stated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90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9173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200" spc="-1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Slovakia</a:t>
                      </a:r>
                      <a:endParaRPr lang="it-IT"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Free TV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it-IT" sz="180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Rerun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spc="45" dirty="0">
                        <a:solidFill>
                          <a:srgbClr val="42B4E7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9345047"/>
                  </a:ext>
                </a:extLst>
              </a:tr>
              <a:tr h="13391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200" spc="-1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UK</a:t>
                      </a:r>
                      <a:endParaRPr sz="22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it-IT" sz="2000" spc="9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lang="it-IT" sz="2000" spc="1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2000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TV</a:t>
                      </a:r>
                      <a:endParaRPr lang="it-IT" sz="2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Rerun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Partial Race on 01/09 17:30-20:00 on Eurosport 1</a:t>
                      </a:r>
                    </a:p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pc="45" dirty="0">
                          <a:solidFill>
                            <a:srgbClr val="42B4E7"/>
                          </a:solidFill>
                          <a:latin typeface="Arial"/>
                          <a:ea typeface="+mn-ea"/>
                          <a:cs typeface="Arial"/>
                        </a:rPr>
                        <a:t>Rerun on 04/09 06:30-07:30 on Eurosport 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8427341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4A15B025-0B2C-FA56-DC50-6ECA9E409AE5}"/>
              </a:ext>
            </a:extLst>
          </p:cNvPr>
          <p:cNvSpPr/>
          <p:nvPr/>
        </p:nvSpPr>
        <p:spPr>
          <a:xfrm>
            <a:off x="0" y="10573722"/>
            <a:ext cx="20104100" cy="73562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object 5">
            <a:extLst>
              <a:ext uri="{FF2B5EF4-FFF2-40B4-BE49-F238E27FC236}">
                <a16:creationId xmlns:a16="http://schemas.microsoft.com/office/drawing/2014/main" id="{0149737B-56E4-A518-8506-AC481857AC9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47328" y="15875"/>
            <a:ext cx="2186922" cy="936000"/>
          </a:xfrm>
          <a:prstGeom prst="rect">
            <a:avLst/>
          </a:prstGeom>
        </p:spPr>
      </p:pic>
      <p:grpSp>
        <p:nvGrpSpPr>
          <p:cNvPr id="13" name="object 10">
            <a:extLst>
              <a:ext uri="{FF2B5EF4-FFF2-40B4-BE49-F238E27FC236}">
                <a16:creationId xmlns:a16="http://schemas.microsoft.com/office/drawing/2014/main" id="{6088D111-ED38-C900-3FB6-B452D7A7AB9F}"/>
              </a:ext>
            </a:extLst>
          </p:cNvPr>
          <p:cNvGrpSpPr>
            <a:grpSpLocks noChangeAspect="1"/>
          </p:cNvGrpSpPr>
          <p:nvPr/>
        </p:nvGrpSpPr>
        <p:grpSpPr>
          <a:xfrm>
            <a:off x="984250" y="10661350"/>
            <a:ext cx="1411777" cy="648000"/>
            <a:chOff x="16376463" y="0"/>
            <a:chExt cx="2555240" cy="1172845"/>
          </a:xfrm>
        </p:grpSpPr>
        <p:sp>
          <p:nvSpPr>
            <p:cNvPr id="14" name="object 11">
              <a:extLst>
                <a:ext uri="{FF2B5EF4-FFF2-40B4-BE49-F238E27FC236}">
                  <a16:creationId xmlns:a16="http://schemas.microsoft.com/office/drawing/2014/main" id="{230121BE-1A18-9B1E-1C3D-05103086F2A9}"/>
                </a:ext>
              </a:extLst>
            </p:cNvPr>
            <p:cNvSpPr/>
            <p:nvPr/>
          </p:nvSpPr>
          <p:spPr>
            <a:xfrm>
              <a:off x="16376463" y="0"/>
              <a:ext cx="2555240" cy="1172845"/>
            </a:xfrm>
            <a:custGeom>
              <a:avLst/>
              <a:gdLst/>
              <a:ahLst/>
              <a:cxnLst/>
              <a:rect l="l" t="t" r="r" b="b"/>
              <a:pathLst>
                <a:path w="2555240" h="1172845">
                  <a:moveTo>
                    <a:pt x="2554896" y="0"/>
                  </a:moveTo>
                  <a:lnTo>
                    <a:pt x="0" y="0"/>
                  </a:lnTo>
                  <a:lnTo>
                    <a:pt x="0" y="1172739"/>
                  </a:lnTo>
                  <a:lnTo>
                    <a:pt x="2554896" y="1172739"/>
                  </a:lnTo>
                  <a:lnTo>
                    <a:pt x="2554896" y="0"/>
                  </a:lnTo>
                  <a:close/>
                </a:path>
              </a:pathLst>
            </a:custGeom>
            <a:solidFill>
              <a:srgbClr val="00B9FF"/>
            </a:solidFill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2">
              <a:extLst>
                <a:ext uri="{FF2B5EF4-FFF2-40B4-BE49-F238E27FC236}">
                  <a16:creationId xmlns:a16="http://schemas.microsoft.com/office/drawing/2014/main" id="{7EEB31E2-8BC5-D128-C4F8-E66B8354BB93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753415" y="286619"/>
              <a:ext cx="1800992" cy="53667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73EDFC70-729C-ED0A-A2E6-F32D1BF190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050" y="5036366"/>
            <a:ext cx="3163719" cy="3676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80792B-27F6-A18E-7555-FC3AAB2856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2850" y="3521075"/>
            <a:ext cx="2514600" cy="82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680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3CC08C88-919B-5F9C-AD8C-E0588EF373BA}"/>
              </a:ext>
            </a:extLst>
          </p:cNvPr>
          <p:cNvSpPr/>
          <p:nvPr/>
        </p:nvSpPr>
        <p:spPr>
          <a:xfrm>
            <a:off x="-6350" y="0"/>
            <a:ext cx="20104100" cy="1905000"/>
          </a:xfrm>
          <a:prstGeom prst="rect">
            <a:avLst/>
          </a:prstGeom>
          <a:solidFill>
            <a:schemeClr val="tx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735627"/>
            <a:ext cx="17323462" cy="85215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dirty="0"/>
              <a:t>Americas</a:t>
            </a:r>
            <a:r>
              <a:rPr dirty="0"/>
              <a:t> </a:t>
            </a:r>
            <a:r>
              <a:rPr spc="-10" dirty="0"/>
              <a:t>Broadcasters</a:t>
            </a:r>
            <a:r>
              <a:rPr lang="it-IT" spc="-10" dirty="0"/>
              <a:t> - LIVE | </a:t>
            </a:r>
            <a:r>
              <a:rPr lang="it-IT" spc="-10" dirty="0" err="1"/>
              <a:t>Rerun</a:t>
            </a:r>
            <a:r>
              <a:rPr lang="it-IT" spc="-10" dirty="0"/>
              <a:t> | </a:t>
            </a:r>
            <a:r>
              <a:rPr lang="it-IT" spc="-10" dirty="0" err="1"/>
              <a:t>Delayed</a:t>
            </a:r>
            <a:endParaRPr spc="-1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521286"/>
              </p:ext>
            </p:extLst>
          </p:nvPr>
        </p:nvGraphicFramePr>
        <p:xfrm>
          <a:off x="984250" y="2378075"/>
          <a:ext cx="18004131" cy="77940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291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2015">
                <a:tc>
                  <a:txBody>
                    <a:bodyPr/>
                    <a:lstStyle/>
                    <a:p>
                      <a:pPr marL="582930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Territories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lang="it-IT" sz="2650" b="1" spc="6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Broadcaster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6130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sz="2650" b="1" spc="8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Info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39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25"/>
                        </a:spcBef>
                      </a:pPr>
                      <a:r>
                        <a:rPr sz="2650" b="1" spc="12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Local</a:t>
                      </a:r>
                      <a:r>
                        <a:rPr sz="2650" b="1" spc="7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time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105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unless</a:t>
                      </a:r>
                      <a:r>
                        <a:rPr sz="2650" b="1" spc="8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9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stated</a:t>
                      </a:r>
                      <a:endParaRPr sz="26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90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</a:rPr>
                        <a:t>Brazil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8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000" b="0" i="0" u="none" strike="noStrike" kern="0" cap="none" spc="75" normalizeH="0" baseline="0" noProof="0" dirty="0">
                          <a:ln>
                            <a:noFill/>
                          </a:ln>
                          <a:solidFill>
                            <a:srgbClr val="0A0032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Free-to-Air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en-GB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spc="45" dirty="0">
                        <a:solidFill>
                          <a:srgbClr val="0A0032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4077398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</a:rPr>
                        <a:t>Brazil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8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000" b="0" i="0" u="none" strike="noStrike" kern="0" cap="none" spc="75" normalizeH="0" baseline="0" noProof="0" dirty="0" err="1">
                          <a:ln>
                            <a:noFill/>
                          </a:ln>
                          <a:solidFill>
                            <a:srgbClr val="0A0032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Pay</a:t>
                      </a:r>
                      <a:r>
                        <a:rPr kumimoji="0" lang="it-IT" sz="2000" b="0" i="0" u="none" strike="noStrike" kern="0" cap="none" spc="75" normalizeH="0" baseline="0" noProof="0" dirty="0">
                          <a:ln>
                            <a:noFill/>
                          </a:ln>
                          <a:solidFill>
                            <a:srgbClr val="0A0032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 TV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chemeClr val="tx2"/>
                          </a:solidFill>
                          <a:latin typeface="Arial" charset="0"/>
                          <a:ea typeface="+mn-ea"/>
                          <a:cs typeface="+mn-cs"/>
                        </a:rPr>
                        <a:t>Partial Race on 01/09 15:00 - 19:00 on Band Sports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</a:rPr>
                        <a:t>Brazil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8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Free Digital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3329226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</a:rPr>
                        <a:t>Brazil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8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Free Digital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indent="-457200" algn="ctr">
                        <a:lnSpc>
                          <a:spcPct val="100000"/>
                        </a:lnSpc>
                      </a:pPr>
                      <a:r>
                        <a:rPr lang="it-IT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0928256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</a:rPr>
                        <a:t>Brazil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8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Free Digital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charset="0"/>
                        </a:rPr>
                        <a:t>Canada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0230" marR="309245" lvl="0" indent="-254000" algn="ctr" defTabSz="914400" eaLnBrk="1" fontAlgn="auto" latinLnBrk="0" hangingPunct="1">
                        <a:lnSpc>
                          <a:spcPct val="100499"/>
                        </a:lnSpc>
                        <a:spcBef>
                          <a:spcPts val="8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000" b="0" i="0" u="none" strike="noStrike" kern="0" cap="none" spc="75" normalizeH="0" baseline="0" noProof="0" dirty="0" err="1">
                          <a:ln>
                            <a:noFill/>
                          </a:ln>
                          <a:solidFill>
                            <a:srgbClr val="0A0032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Pay</a:t>
                      </a:r>
                      <a:r>
                        <a:rPr kumimoji="0" lang="it-IT" sz="2000" b="0" i="0" u="none" strike="noStrike" kern="0" cap="none" spc="75" normalizeH="0" baseline="0" noProof="0" dirty="0">
                          <a:ln>
                            <a:noFill/>
                          </a:ln>
                          <a:solidFill>
                            <a:srgbClr val="0A0032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 TV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Live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marR="118110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117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45" dirty="0">
                          <a:solidFill>
                            <a:srgbClr val="0A0032"/>
                          </a:solidFill>
                          <a:latin typeface="Arial"/>
                          <a:ea typeface="+mn-ea"/>
                          <a:cs typeface="Arial"/>
                        </a:rPr>
                        <a:t>Full Race on 01/09 from 13:30-20:30 on Velocity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4A15B025-0B2C-FA56-DC50-6ECA9E409AE5}"/>
              </a:ext>
            </a:extLst>
          </p:cNvPr>
          <p:cNvSpPr/>
          <p:nvPr/>
        </p:nvSpPr>
        <p:spPr>
          <a:xfrm>
            <a:off x="0" y="10573722"/>
            <a:ext cx="20104100" cy="73562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Picture 2" descr="Discovery Velocity - Wikipedia">
            <a:extLst>
              <a:ext uri="{FF2B5EF4-FFF2-40B4-BE49-F238E27FC236}">
                <a16:creationId xmlns:a16="http://schemas.microsoft.com/office/drawing/2014/main" id="{DA9270EF-564C-5423-F356-400F65E83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450" y="9111530"/>
            <a:ext cx="1620148" cy="96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ject 5">
            <a:extLst>
              <a:ext uri="{FF2B5EF4-FFF2-40B4-BE49-F238E27FC236}">
                <a16:creationId xmlns:a16="http://schemas.microsoft.com/office/drawing/2014/main" id="{DF9D2A27-C805-55D4-3F10-C7112801695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847328" y="15875"/>
            <a:ext cx="2186922" cy="936000"/>
          </a:xfrm>
          <a:prstGeom prst="rect">
            <a:avLst/>
          </a:prstGeom>
        </p:spPr>
      </p:pic>
      <p:grpSp>
        <p:nvGrpSpPr>
          <p:cNvPr id="5" name="object 10">
            <a:extLst>
              <a:ext uri="{FF2B5EF4-FFF2-40B4-BE49-F238E27FC236}">
                <a16:creationId xmlns:a16="http://schemas.microsoft.com/office/drawing/2014/main" id="{949F7101-F52E-D5E4-5C3E-8C82615FB9F1}"/>
              </a:ext>
            </a:extLst>
          </p:cNvPr>
          <p:cNvGrpSpPr>
            <a:grpSpLocks noChangeAspect="1"/>
          </p:cNvGrpSpPr>
          <p:nvPr/>
        </p:nvGrpSpPr>
        <p:grpSpPr>
          <a:xfrm>
            <a:off x="984250" y="10661350"/>
            <a:ext cx="1411777" cy="648000"/>
            <a:chOff x="16376463" y="0"/>
            <a:chExt cx="2555240" cy="1172845"/>
          </a:xfrm>
        </p:grpSpPr>
        <p:sp>
          <p:nvSpPr>
            <p:cNvPr id="6" name="object 11">
              <a:extLst>
                <a:ext uri="{FF2B5EF4-FFF2-40B4-BE49-F238E27FC236}">
                  <a16:creationId xmlns:a16="http://schemas.microsoft.com/office/drawing/2014/main" id="{4EC60A6A-E09F-C4ED-C6A2-BD4F277F9932}"/>
                </a:ext>
              </a:extLst>
            </p:cNvPr>
            <p:cNvSpPr/>
            <p:nvPr/>
          </p:nvSpPr>
          <p:spPr>
            <a:xfrm>
              <a:off x="16376463" y="0"/>
              <a:ext cx="2555240" cy="1172845"/>
            </a:xfrm>
            <a:custGeom>
              <a:avLst/>
              <a:gdLst/>
              <a:ahLst/>
              <a:cxnLst/>
              <a:rect l="l" t="t" r="r" b="b"/>
              <a:pathLst>
                <a:path w="2555240" h="1172845">
                  <a:moveTo>
                    <a:pt x="2554896" y="0"/>
                  </a:moveTo>
                  <a:lnTo>
                    <a:pt x="0" y="0"/>
                  </a:lnTo>
                  <a:lnTo>
                    <a:pt x="0" y="1172739"/>
                  </a:lnTo>
                  <a:lnTo>
                    <a:pt x="2554896" y="1172739"/>
                  </a:lnTo>
                  <a:lnTo>
                    <a:pt x="2554896" y="0"/>
                  </a:lnTo>
                  <a:close/>
                </a:path>
              </a:pathLst>
            </a:custGeom>
            <a:solidFill>
              <a:srgbClr val="00B9FF"/>
            </a:solidFill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12">
              <a:extLst>
                <a:ext uri="{FF2B5EF4-FFF2-40B4-BE49-F238E27FC236}">
                  <a16:creationId xmlns:a16="http://schemas.microsoft.com/office/drawing/2014/main" id="{3C3DA68A-3631-587B-3C52-CCC6E7A0A6CA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753415" y="286619"/>
              <a:ext cx="1800992" cy="53667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pic>
        <p:nvPicPr>
          <p:cNvPr id="16" name="Picture 15" descr="A red and black logo&#10;&#10;Description automatically generated">
            <a:extLst>
              <a:ext uri="{FF2B5EF4-FFF2-40B4-BE49-F238E27FC236}">
                <a16:creationId xmlns:a16="http://schemas.microsoft.com/office/drawing/2014/main" id="{EECE7CA9-F492-EAFE-2A8A-EDBE884EFF0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5" r="9402" b="15192"/>
          <a:stretch/>
        </p:blipFill>
        <p:spPr>
          <a:xfrm>
            <a:off x="5262630" y="4511675"/>
            <a:ext cx="2590799" cy="1025964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A8833045-5E5A-C92B-161F-9BDE1708E084}"/>
              </a:ext>
            </a:extLst>
          </p:cNvPr>
          <p:cNvGrpSpPr/>
          <p:nvPr/>
        </p:nvGrpSpPr>
        <p:grpSpPr>
          <a:xfrm>
            <a:off x="5358864" y="7968530"/>
            <a:ext cx="2012439" cy="969182"/>
            <a:chOff x="1670050" y="6836331"/>
            <a:chExt cx="2012439" cy="96918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ADC6BE0-0640-320C-6DC5-D6318DA74504}"/>
                </a:ext>
              </a:extLst>
            </p:cNvPr>
            <p:cNvSpPr/>
            <p:nvPr/>
          </p:nvSpPr>
          <p:spPr>
            <a:xfrm>
              <a:off x="1701264" y="6836331"/>
              <a:ext cx="1981225" cy="96918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9" name="Picture 18" descr="A black and white logo&#10;&#10;Description automatically generated">
              <a:extLst>
                <a:ext uri="{FF2B5EF4-FFF2-40B4-BE49-F238E27FC236}">
                  <a16:creationId xmlns:a16="http://schemas.microsoft.com/office/drawing/2014/main" id="{F8B47EA3-0FBE-4633-B0EB-15AC803F8B7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0050" y="6892207"/>
              <a:ext cx="1981225" cy="896068"/>
            </a:xfrm>
            <a:prstGeom prst="rect">
              <a:avLst/>
            </a:prstGeom>
          </p:spPr>
        </p:pic>
      </p:grpSp>
      <p:pic>
        <p:nvPicPr>
          <p:cNvPr id="8" name="Imagem 3" descr="Bandplay, plataforma de streaming e conteúdo on demand do Grupo  Bandeirantes, ganha um novo projeto de branding. - Portal da Comunicação">
            <a:extLst>
              <a:ext uri="{FF2B5EF4-FFF2-40B4-BE49-F238E27FC236}">
                <a16:creationId xmlns:a16="http://schemas.microsoft.com/office/drawing/2014/main" id="{A4A08CE7-CBA5-84BA-73E5-41BAE481039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7" t="31595" r="16711" b="32004"/>
          <a:stretch/>
        </p:blipFill>
        <p:spPr bwMode="auto">
          <a:xfrm>
            <a:off x="5020189" y="5723896"/>
            <a:ext cx="2671522" cy="836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m 4" descr="Esporte na Band - YouTube">
            <a:extLst>
              <a:ext uri="{FF2B5EF4-FFF2-40B4-BE49-F238E27FC236}">
                <a16:creationId xmlns:a16="http://schemas.microsoft.com/office/drawing/2014/main" id="{1DD42E0C-AD19-AF00-186B-2EF2E9A6A44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837" y="6751248"/>
            <a:ext cx="1037027" cy="1037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6E8B222-90A6-A673-6348-4C947DD26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264" y="3294354"/>
            <a:ext cx="1238786" cy="106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283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IA WEC">
      <a:dk1>
        <a:srgbClr val="000000"/>
      </a:dk1>
      <a:lt1>
        <a:srgbClr val="FFFFFF"/>
      </a:lt1>
      <a:dk2>
        <a:srgbClr val="0A0032"/>
      </a:dk2>
      <a:lt2>
        <a:srgbClr val="FFFFFF"/>
      </a:lt2>
      <a:accent1>
        <a:srgbClr val="00B9FF"/>
      </a:accent1>
      <a:accent2>
        <a:srgbClr val="FFFFFF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1839</Words>
  <Application>Microsoft Macintosh PowerPoint</Application>
  <PresentationFormat>Personnalisé</PresentationFormat>
  <Paragraphs>546</Paragraphs>
  <Slides>22</Slides>
  <Notes>20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Office Theme</vt:lpstr>
      <vt:lpstr>Présentation PowerPoint</vt:lpstr>
      <vt:lpstr>FIA WEC 2024 Broadcast Partners</vt:lpstr>
      <vt:lpstr>FIA WEC 2024 Broadcast Partners</vt:lpstr>
      <vt:lpstr>European Broadcasters - LIVE | Rerun | Delayed</vt:lpstr>
      <vt:lpstr>European Broadcasters - LIVE | Rerun | Delayed</vt:lpstr>
      <vt:lpstr>European Broadcasters - LIVE | Rerun | Delayed</vt:lpstr>
      <vt:lpstr>European Broadcasters - LIVE | Rerun | Delayed</vt:lpstr>
      <vt:lpstr>European Broadcasters - LIVE | Rerun | Delayed</vt:lpstr>
      <vt:lpstr>Americas Broadcasters - LIVE | Rerun | Delayed</vt:lpstr>
      <vt:lpstr>Americas Broadcasters - LIVE | Rerun | Delayed</vt:lpstr>
      <vt:lpstr>Asia-Pacific Broadcasters - LIVE | Rerun | Delayed</vt:lpstr>
      <vt:lpstr>Asia-Pacific Broadcasters - LIVE | Rerun | Delayed</vt:lpstr>
      <vt:lpstr>Pan-African, MENA and Other Broadcasters - LIVE | Rerun | Delayed</vt:lpstr>
      <vt:lpstr>European Broadcasters – HL | News</vt:lpstr>
      <vt:lpstr>European Broadcasters – HL | News</vt:lpstr>
      <vt:lpstr>European Broadcasters – HL | News</vt:lpstr>
      <vt:lpstr>Americas Broadcasters – HL | News</vt:lpstr>
      <vt:lpstr>Asia-Pacific Broadcasters – HL | News</vt:lpstr>
      <vt:lpstr>Asia-Pacific Broadcasters – HL | News</vt:lpstr>
      <vt:lpstr>Pan-African, MENA and Other Broadcasters – HL | News</vt:lpstr>
      <vt:lpstr>Présentation PowerPoint</vt:lpstr>
      <vt:lpstr>Radio Broadcasters &amp; Other Media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Emde</dc:creator>
  <cp:lastModifiedBy>FARGIER Nathalie</cp:lastModifiedBy>
  <cp:revision>490</cp:revision>
  <dcterms:created xsi:type="dcterms:W3CDTF">2024-03-22T12:01:35Z</dcterms:created>
  <dcterms:modified xsi:type="dcterms:W3CDTF">2024-08-27T05:02:42Z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2024-03-22T00:00:00Z</vt:filetime>
  </property>
  <property fmtid="{D5CDD505-2E9C-101B-9397-08002B2CF9AE}" pid="3" name="Creator">
    <vt:lpwstr>Adobe InDesign 19.1 (Windows)</vt:lpwstr>
  </property>
  <property fmtid="{D5CDD505-2E9C-101B-9397-08002B2CF9AE}" pid="4" name="LastSaved">
    <vt:filetime>2024-03-22T00:00:00Z</vt:filetime>
  </property>
  <property fmtid="{D5CDD505-2E9C-101B-9397-08002B2CF9AE}" pid="5" name="Producer">
    <vt:lpwstr>Adobe PDF Library 17.0</vt:lpwstr>
  </property>
</Properties>
</file>